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4"/>
  </p:notesMasterIdLst>
  <p:sldIdLst>
    <p:sldId id="256" r:id="rId2"/>
    <p:sldId id="257" r:id="rId3"/>
    <p:sldId id="258" r:id="rId4"/>
    <p:sldId id="259" r:id="rId5"/>
    <p:sldId id="260" r:id="rId6"/>
    <p:sldId id="261" r:id="rId7"/>
    <p:sldId id="262" r:id="rId8"/>
    <p:sldId id="263" r:id="rId9"/>
    <p:sldId id="267" r:id="rId10"/>
    <p:sldId id="268" r:id="rId11"/>
    <p:sldId id="265" r:id="rId12"/>
    <p:sldId id="266" r:id="rId13"/>
  </p:sldIdLst>
  <p:sldSz cx="18288000" cy="10287000"/>
  <p:notesSz cx="6858000" cy="9144000"/>
  <p:embeddedFontLst>
    <p:embeddedFont>
      <p:font typeface="Calibri" panose="020F0502020204030204" pitchFamily="34" charset="0"/>
      <p:regular r:id="rId15"/>
      <p:bold r:id="rId16"/>
      <p:italic r:id="rId17"/>
      <p:boldItalic r:id="rId18"/>
    </p:embeddedFont>
    <p:embeddedFont>
      <p:font typeface="Cambria" panose="02040503050406030204" pitchFamily="18" charset="0"/>
      <p:regular r:id="rId19"/>
      <p:bold r:id="rId20"/>
      <p:italic r:id="rId21"/>
      <p:boldItalic r:id="rId22"/>
    </p:embeddedFont>
    <p:embeddedFont>
      <p:font typeface="Clear Sans Regular Bold" panose="020B0604020202020204" charset="0"/>
      <p:regular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100FF"/>
    <a:srgbClr val="883C84"/>
    <a:srgbClr val="461B49"/>
    <a:srgbClr val="963488"/>
    <a:srgbClr val="2831A2"/>
    <a:srgbClr val="2086AA"/>
    <a:srgbClr val="1994B1"/>
    <a:srgbClr val="00BA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0279" autoAdjust="0"/>
    <p:restoredTop sz="72680" autoAdjust="0"/>
  </p:normalViewPr>
  <p:slideViewPr>
    <p:cSldViewPr>
      <p:cViewPr varScale="1">
        <p:scale>
          <a:sx n="40" d="100"/>
          <a:sy n="40" d="100"/>
        </p:scale>
        <p:origin x="850" y="3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font" Target="fonts/font9.fntdata"/><Relationship Id="rId28"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font" Target="fonts/font8.fntdata"/><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vitramma Maruboina" userId="2b0219e502bd2df2" providerId="LiveId" clId="{BACA6455-D6F0-43E7-9309-A9FA530ED5C2}"/>
    <pc:docChg chg="modSld">
      <pc:chgData name="Savitramma Maruboina" userId="2b0219e502bd2df2" providerId="LiveId" clId="{BACA6455-D6F0-43E7-9309-A9FA530ED5C2}" dt="2023-08-22T12:40:51.933" v="4" actId="255"/>
      <pc:docMkLst>
        <pc:docMk/>
      </pc:docMkLst>
      <pc:sldChg chg="modSp mod">
        <pc:chgData name="Savitramma Maruboina" userId="2b0219e502bd2df2" providerId="LiveId" clId="{BACA6455-D6F0-43E7-9309-A9FA530ED5C2}" dt="2023-08-22T12:40:51.933" v="4" actId="255"/>
        <pc:sldMkLst>
          <pc:docMk/>
          <pc:sldMk cId="0" sldId="260"/>
        </pc:sldMkLst>
        <pc:spChg chg="mod">
          <ac:chgData name="Savitramma Maruboina" userId="2b0219e502bd2df2" providerId="LiveId" clId="{BACA6455-D6F0-43E7-9309-A9FA530ED5C2}" dt="2023-08-22T12:40:51.933" v="4" actId="255"/>
          <ac:spMkLst>
            <pc:docMk/>
            <pc:sldMk cId="0" sldId="260"/>
            <ac:spMk id="36" creationId="{0F333F3F-9255-6DE3-43E2-E3D119114A53}"/>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22.08.2023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22.08.2023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a:t>
            </a:fld>
            <a:endParaRPr lang="cs-CZ"/>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22.08.2023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10</a:t>
            </a:fld>
            <a:endParaRPr lang="cs-CZ"/>
          </a:p>
        </p:txBody>
      </p:sp>
    </p:spTree>
    <p:extLst>
      <p:ext uri="{BB962C8B-B14F-4D97-AF65-F5344CB8AC3E}">
        <p14:creationId xmlns:p14="http://schemas.microsoft.com/office/powerpoint/2010/main" val="4656869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22.08.2023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11</a:t>
            </a:fld>
            <a:endParaRPr lang="cs-CZ"/>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22.08.2023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12</a:t>
            </a:fld>
            <a:endParaRPr lang="cs-CZ"/>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22.08.2023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2</a:t>
            </a:fld>
            <a:endParaRPr lang="cs-CZ"/>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22.08.2023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3</a:t>
            </a:fld>
            <a:endParaRPr lang="cs-CZ"/>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22.08.2023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4</a:t>
            </a:fld>
            <a:endParaRPr lang="cs-CZ"/>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22.08.2023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5</a:t>
            </a:fld>
            <a:endParaRPr lang="cs-CZ"/>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22.08.2023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6</a:t>
            </a:fld>
            <a:endParaRPr lang="cs-CZ"/>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22.08.2023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7</a:t>
            </a:fld>
            <a:endParaRPr lang="cs-CZ"/>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22.08.2023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8</a:t>
            </a:fld>
            <a:endParaRPr lang="cs-CZ"/>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22.08.2023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9</a:t>
            </a:fld>
            <a:endParaRPr lang="cs-CZ"/>
          </a:p>
        </p:txBody>
      </p:sp>
    </p:spTree>
    <p:extLst>
      <p:ext uri="{BB962C8B-B14F-4D97-AF65-F5344CB8AC3E}">
        <p14:creationId xmlns:p14="http://schemas.microsoft.com/office/powerpoint/2010/main" val="7847306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8/22/2023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8/22/2023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8/22/2023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8/22/2023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8/22/2023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8/22/2023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8/22/2023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8/22/2023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emf"/><Relationship Id="rId7"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28.png"/><Relationship Id="rId10" Type="http://schemas.openxmlformats.org/officeDocument/2006/relationships/image" Target="../media/image33.png"/><Relationship Id="rId4" Type="http://schemas.openxmlformats.org/officeDocument/2006/relationships/image" Target="../media/image27.png"/><Relationship Id="rId9" Type="http://schemas.openxmlformats.org/officeDocument/2006/relationships/image" Target="../media/image32.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14.sv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34.jpeg"/><Relationship Id="rId4" Type="http://schemas.openxmlformats.org/officeDocument/2006/relationships/image" Target="../media/image19.svg"/></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35.sv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7.svg"/><Relationship Id="rId5" Type="http://schemas.openxmlformats.org/officeDocument/2006/relationships/image" Target="../media/image1.png"/><Relationship Id="rId4" Type="http://schemas.openxmlformats.org/officeDocument/2006/relationships/image" Target="../media/image6.sv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2.svg"/></Relationships>
</file>

<file path=ppt/slides/_rels/slide4.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5.png"/><Relationship Id="rId7"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6.svg"/><Relationship Id="rId9" Type="http://schemas.openxmlformats.org/officeDocument/2006/relationships/image" Target="../media/image12.jpe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jpe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6.jpeg"/><Relationship Id="rId5" Type="http://schemas.openxmlformats.org/officeDocument/2006/relationships/image" Target="../media/image15.jpeg"/><Relationship Id="rId4" Type="http://schemas.openxmlformats.org/officeDocument/2006/relationships/image" Target="../media/image14.sv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9.sv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14.svg"/></Relationships>
</file>

<file path=ppt/slides/_rels/slide9.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3.png"/><Relationship Id="rId7"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14.svg"/><Relationship Id="rId9"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sp>
        <p:nvSpPr>
          <p:cNvPr id="2" name="AutoShape 2"/>
          <p:cNvSpPr/>
          <p:nvPr/>
        </p:nvSpPr>
        <p:spPr>
          <a:xfrm>
            <a:off x="16394731" y="0"/>
            <a:ext cx="1893269" cy="10287000"/>
          </a:xfrm>
          <a:prstGeom prst="rect">
            <a:avLst/>
          </a:prstGeom>
          <a:solidFill>
            <a:srgbClr val="FFFFFF"/>
          </a:solidFill>
        </p:spPr>
        <p:txBody>
          <a:bodyPr/>
          <a:lstStyle/>
          <a:p>
            <a:endParaRPr lang="en-IN"/>
          </a:p>
        </p:txBody>
      </p:sp>
      <p:grpSp>
        <p:nvGrpSpPr>
          <p:cNvPr id="3" name="Group 3"/>
          <p:cNvGrpSpPr/>
          <p:nvPr/>
        </p:nvGrpSpPr>
        <p:grpSpPr>
          <a:xfrm>
            <a:off x="6545735" y="406153"/>
            <a:ext cx="10042534" cy="9474693"/>
            <a:chOff x="0" y="0"/>
            <a:chExt cx="13390046" cy="12632924"/>
          </a:xfrm>
        </p:grpSpPr>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0"/>
              <a:ext cx="3005065" cy="2794710"/>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3279405"/>
              <a:ext cx="3005065" cy="2794710"/>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6558809"/>
              <a:ext cx="3005065" cy="2794710"/>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9838214"/>
              <a:ext cx="3005065" cy="2794710"/>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0"/>
              <a:ext cx="3005065" cy="2794710"/>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3279405"/>
              <a:ext cx="3005065" cy="2794710"/>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6558809"/>
              <a:ext cx="3005065" cy="2794710"/>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9838214"/>
              <a:ext cx="3005065" cy="2794710"/>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3005065" cy="2794710"/>
            </a:xfrm>
            <a:prstGeom prst="rect">
              <a:avLst/>
            </a:prstGeom>
          </p:spPr>
        </p:pic>
        <p:pic>
          <p:nvPicPr>
            <p:cNvPr id="13" name="Picture 1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279405"/>
              <a:ext cx="3005065" cy="2794710"/>
            </a:xfrm>
            <a:prstGeom prst="rect">
              <a:avLst/>
            </a:prstGeom>
          </p:spPr>
        </p:pic>
        <p:pic>
          <p:nvPicPr>
            <p:cNvPr id="14" name="Picture 1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558809"/>
              <a:ext cx="3005065" cy="2794710"/>
            </a:xfrm>
            <a:prstGeom prst="rect">
              <a:avLst/>
            </a:prstGeom>
          </p:spPr>
        </p:pic>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838214"/>
              <a:ext cx="3005065" cy="2794710"/>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0"/>
              <a:ext cx="3005065" cy="2794710"/>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3279405"/>
              <a:ext cx="3005065" cy="2794710"/>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6558809"/>
              <a:ext cx="3005065" cy="2794710"/>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9838214"/>
              <a:ext cx="3005065" cy="2794710"/>
            </a:xfrm>
            <a:prstGeom prst="rect">
              <a:avLst/>
            </a:prstGeom>
          </p:spPr>
        </p:pic>
      </p:grpSp>
      <p:grpSp>
        <p:nvGrpSpPr>
          <p:cNvPr id="20" name="Group 20"/>
          <p:cNvGrpSpPr/>
          <p:nvPr/>
        </p:nvGrpSpPr>
        <p:grpSpPr>
          <a:xfrm>
            <a:off x="1104900" y="824285"/>
            <a:ext cx="8750843" cy="8318192"/>
            <a:chOff x="0" y="0"/>
            <a:chExt cx="11667791" cy="11090922"/>
          </a:xfrm>
        </p:grpSpPr>
        <p:grpSp>
          <p:nvGrpSpPr>
            <p:cNvPr id="21" name="Group 21"/>
            <p:cNvGrpSpPr>
              <a:grpSpLocks noChangeAspect="1"/>
            </p:cNvGrpSpPr>
            <p:nvPr/>
          </p:nvGrpSpPr>
          <p:grpSpPr>
            <a:xfrm>
              <a:off x="1931835" y="1354967"/>
              <a:ext cx="9735956" cy="9735956"/>
              <a:chOff x="0" y="0"/>
              <a:chExt cx="6350000" cy="6350000"/>
            </a:xfrm>
          </p:grpSpPr>
          <p:sp>
            <p:nvSpPr>
              <p:cNvPr id="22" name="Freeform 2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txBody>
              <a:bodyPr/>
              <a:lstStyle/>
              <a:p>
                <a:endParaRPr lang="en-AU" dirty="0"/>
              </a:p>
            </p:txBody>
          </p:sp>
        </p:grpSp>
        <p:pic>
          <p:nvPicPr>
            <p:cNvPr id="23" name="Picture 2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96140" y="376277"/>
              <a:ext cx="9735956" cy="9756713"/>
            </a:xfrm>
            <a:prstGeom prst="rect">
              <a:avLst/>
            </a:prstGeom>
          </p:spPr>
        </p:pic>
      </p:grpSp>
      <p:sp>
        <p:nvSpPr>
          <p:cNvPr id="24" name="TextBox 24"/>
          <p:cNvSpPr txBox="1"/>
          <p:nvPr/>
        </p:nvSpPr>
        <p:spPr>
          <a:xfrm>
            <a:off x="2312375" y="3305349"/>
            <a:ext cx="5482998" cy="2346796"/>
          </a:xfrm>
          <a:prstGeom prst="rect">
            <a:avLst/>
          </a:prstGeom>
        </p:spPr>
        <p:txBody>
          <a:bodyPr lIns="0" tIns="0" rIns="0" bIns="0" rtlCol="0" anchor="t">
            <a:spAutoFit/>
          </a:bodyPr>
          <a:lstStyle/>
          <a:p>
            <a:pPr algn="ctr">
              <a:lnSpc>
                <a:spcPts val="11059"/>
              </a:lnSpc>
            </a:pPr>
            <a:r>
              <a:rPr lang="en-US" sz="8000" b="1" spc="-105" dirty="0">
                <a:solidFill>
                  <a:srgbClr val="A100FF"/>
                </a:solidFill>
                <a:latin typeface="Cambria" panose="02040503050406030204" pitchFamily="18" charset="0"/>
                <a:ea typeface="Cambria" panose="02040503050406030204" pitchFamily="18" charset="0"/>
              </a:rPr>
              <a:t>Social Buzz</a:t>
            </a:r>
          </a:p>
          <a:p>
            <a:pPr algn="ctr"/>
            <a:r>
              <a:rPr lang="en-US" sz="6000" spc="-105" dirty="0">
                <a:solidFill>
                  <a:srgbClr val="A100FF"/>
                </a:solidFill>
                <a:latin typeface="Graphik Regular" panose="020B0503030202060203" pitchFamily="34" charset="0"/>
              </a:rPr>
              <a:t>Data Analysis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8F8A7F87-1311-E66B-C05C-47802AB08A20}"/>
              </a:ext>
            </a:extLst>
          </p:cNvPr>
          <p:cNvPicPr>
            <a:picLocks noChangeAspect="1"/>
          </p:cNvPicPr>
          <p:nvPr/>
        </p:nvPicPr>
        <p:blipFill>
          <a:blip r:embed="rId3"/>
          <a:stretch>
            <a:fillRect/>
          </a:stretch>
        </p:blipFill>
        <p:spPr>
          <a:xfrm>
            <a:off x="0" y="-77297"/>
            <a:ext cx="18288000" cy="862418"/>
          </a:xfrm>
          <a:prstGeom prst="rect">
            <a:avLst/>
          </a:prstGeom>
        </p:spPr>
      </p:pic>
      <p:grpSp>
        <p:nvGrpSpPr>
          <p:cNvPr id="35" name="Group 34">
            <a:extLst>
              <a:ext uri="{FF2B5EF4-FFF2-40B4-BE49-F238E27FC236}">
                <a16:creationId xmlns:a16="http://schemas.microsoft.com/office/drawing/2014/main" id="{77B3B30C-7688-C19B-466E-AF20F70E3C63}"/>
              </a:ext>
            </a:extLst>
          </p:cNvPr>
          <p:cNvGrpSpPr/>
          <p:nvPr/>
        </p:nvGrpSpPr>
        <p:grpSpPr>
          <a:xfrm>
            <a:off x="1524000" y="863275"/>
            <a:ext cx="14660317" cy="9233225"/>
            <a:chOff x="-22412" y="785119"/>
            <a:chExt cx="14660317" cy="9233225"/>
          </a:xfrm>
        </p:grpSpPr>
        <p:pic>
          <p:nvPicPr>
            <p:cNvPr id="27" name="Picture 26">
              <a:extLst>
                <a:ext uri="{FF2B5EF4-FFF2-40B4-BE49-F238E27FC236}">
                  <a16:creationId xmlns:a16="http://schemas.microsoft.com/office/drawing/2014/main" id="{05940906-8CBC-BC7F-18F6-E027EA3E8AF9}"/>
                </a:ext>
              </a:extLst>
            </p:cNvPr>
            <p:cNvPicPr>
              <a:picLocks noChangeAspect="1"/>
            </p:cNvPicPr>
            <p:nvPr/>
          </p:nvPicPr>
          <p:blipFill>
            <a:blip r:embed="rId4"/>
            <a:stretch>
              <a:fillRect/>
            </a:stretch>
          </p:blipFill>
          <p:spPr>
            <a:xfrm>
              <a:off x="11049000" y="785119"/>
              <a:ext cx="3588905" cy="6516848"/>
            </a:xfrm>
            <a:prstGeom prst="rect">
              <a:avLst/>
            </a:prstGeom>
          </p:spPr>
        </p:pic>
        <p:pic>
          <p:nvPicPr>
            <p:cNvPr id="28" name="Picture 27">
              <a:extLst>
                <a:ext uri="{FF2B5EF4-FFF2-40B4-BE49-F238E27FC236}">
                  <a16:creationId xmlns:a16="http://schemas.microsoft.com/office/drawing/2014/main" id="{1EA9B32B-4654-FA60-DEAB-8547858713FA}"/>
                </a:ext>
              </a:extLst>
            </p:cNvPr>
            <p:cNvPicPr>
              <a:picLocks noChangeAspect="1"/>
            </p:cNvPicPr>
            <p:nvPr/>
          </p:nvPicPr>
          <p:blipFill>
            <a:blip r:embed="rId5"/>
            <a:stretch>
              <a:fillRect/>
            </a:stretch>
          </p:blipFill>
          <p:spPr>
            <a:xfrm>
              <a:off x="-22412" y="4152900"/>
              <a:ext cx="5257170" cy="3149066"/>
            </a:xfrm>
            <a:prstGeom prst="rect">
              <a:avLst/>
            </a:prstGeom>
          </p:spPr>
        </p:pic>
        <p:pic>
          <p:nvPicPr>
            <p:cNvPr id="29" name="Picture 28">
              <a:extLst>
                <a:ext uri="{FF2B5EF4-FFF2-40B4-BE49-F238E27FC236}">
                  <a16:creationId xmlns:a16="http://schemas.microsoft.com/office/drawing/2014/main" id="{5E37F271-93B8-4370-5B7F-5A4EEB7EC9DE}"/>
                </a:ext>
              </a:extLst>
            </p:cNvPr>
            <p:cNvPicPr>
              <a:picLocks noChangeAspect="1"/>
            </p:cNvPicPr>
            <p:nvPr/>
          </p:nvPicPr>
          <p:blipFill>
            <a:blip r:embed="rId6"/>
            <a:stretch>
              <a:fillRect/>
            </a:stretch>
          </p:blipFill>
          <p:spPr>
            <a:xfrm>
              <a:off x="8077199" y="7301965"/>
              <a:ext cx="6560705" cy="2716377"/>
            </a:xfrm>
            <a:prstGeom prst="rect">
              <a:avLst/>
            </a:prstGeom>
          </p:spPr>
        </p:pic>
        <p:pic>
          <p:nvPicPr>
            <p:cNvPr id="31" name="Picture 30">
              <a:extLst>
                <a:ext uri="{FF2B5EF4-FFF2-40B4-BE49-F238E27FC236}">
                  <a16:creationId xmlns:a16="http://schemas.microsoft.com/office/drawing/2014/main" id="{1BC03F5A-6E22-03B8-33B3-1FF0E60E398C}"/>
                </a:ext>
              </a:extLst>
            </p:cNvPr>
            <p:cNvPicPr>
              <a:picLocks noChangeAspect="1"/>
            </p:cNvPicPr>
            <p:nvPr/>
          </p:nvPicPr>
          <p:blipFill>
            <a:blip r:embed="rId7"/>
            <a:stretch>
              <a:fillRect/>
            </a:stretch>
          </p:blipFill>
          <p:spPr>
            <a:xfrm>
              <a:off x="0" y="785120"/>
              <a:ext cx="5234758" cy="3367780"/>
            </a:xfrm>
            <a:prstGeom prst="rect">
              <a:avLst/>
            </a:prstGeom>
          </p:spPr>
        </p:pic>
        <p:pic>
          <p:nvPicPr>
            <p:cNvPr id="32" name="Picture 31">
              <a:extLst>
                <a:ext uri="{FF2B5EF4-FFF2-40B4-BE49-F238E27FC236}">
                  <a16:creationId xmlns:a16="http://schemas.microsoft.com/office/drawing/2014/main" id="{1B40DD45-736C-F102-5ADD-2AD1E7600D3D}"/>
                </a:ext>
              </a:extLst>
            </p:cNvPr>
            <p:cNvPicPr>
              <a:picLocks noChangeAspect="1"/>
            </p:cNvPicPr>
            <p:nvPr/>
          </p:nvPicPr>
          <p:blipFill>
            <a:blip r:embed="rId8"/>
            <a:stretch>
              <a:fillRect/>
            </a:stretch>
          </p:blipFill>
          <p:spPr>
            <a:xfrm>
              <a:off x="5234759" y="4152900"/>
              <a:ext cx="5814241" cy="3149067"/>
            </a:xfrm>
            <a:prstGeom prst="rect">
              <a:avLst/>
            </a:prstGeom>
          </p:spPr>
        </p:pic>
        <p:pic>
          <p:nvPicPr>
            <p:cNvPr id="33" name="Picture 32">
              <a:extLst>
                <a:ext uri="{FF2B5EF4-FFF2-40B4-BE49-F238E27FC236}">
                  <a16:creationId xmlns:a16="http://schemas.microsoft.com/office/drawing/2014/main" id="{25BBDB0D-0529-92BD-296B-17C29832EE48}"/>
                </a:ext>
              </a:extLst>
            </p:cNvPr>
            <p:cNvPicPr>
              <a:picLocks noChangeAspect="1"/>
            </p:cNvPicPr>
            <p:nvPr/>
          </p:nvPicPr>
          <p:blipFill>
            <a:blip r:embed="rId9"/>
            <a:stretch>
              <a:fillRect/>
            </a:stretch>
          </p:blipFill>
          <p:spPr>
            <a:xfrm>
              <a:off x="-22412" y="7301967"/>
              <a:ext cx="8099612" cy="2716377"/>
            </a:xfrm>
            <a:prstGeom prst="rect">
              <a:avLst/>
            </a:prstGeom>
          </p:spPr>
        </p:pic>
        <p:pic>
          <p:nvPicPr>
            <p:cNvPr id="34" name="Picture 33">
              <a:extLst>
                <a:ext uri="{FF2B5EF4-FFF2-40B4-BE49-F238E27FC236}">
                  <a16:creationId xmlns:a16="http://schemas.microsoft.com/office/drawing/2014/main" id="{2385F849-A9B1-8CDA-4E1F-2FF12620E96E}"/>
                </a:ext>
              </a:extLst>
            </p:cNvPr>
            <p:cNvPicPr>
              <a:picLocks noChangeAspect="1"/>
            </p:cNvPicPr>
            <p:nvPr/>
          </p:nvPicPr>
          <p:blipFill>
            <a:blip r:embed="rId10"/>
            <a:stretch>
              <a:fillRect/>
            </a:stretch>
          </p:blipFill>
          <p:spPr>
            <a:xfrm>
              <a:off x="5234758" y="785120"/>
              <a:ext cx="5814242" cy="3367780"/>
            </a:xfrm>
            <a:prstGeom prst="rect">
              <a:avLst/>
            </a:prstGeom>
          </p:spPr>
        </p:pic>
      </p:grpSp>
    </p:spTree>
    <p:extLst>
      <p:ext uri="{BB962C8B-B14F-4D97-AF65-F5344CB8AC3E}">
        <p14:creationId xmlns:p14="http://schemas.microsoft.com/office/powerpoint/2010/main" val="9469370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A0523D76-3D19-E613-EBF7-E83DD04B5A0A}"/>
              </a:ext>
            </a:extLst>
          </p:cNvPr>
          <p:cNvGrpSpPr/>
          <p:nvPr/>
        </p:nvGrpSpPr>
        <p:grpSpPr>
          <a:xfrm>
            <a:off x="365132" y="1196084"/>
            <a:ext cx="5316352" cy="7963390"/>
            <a:chOff x="5438298" y="1161805"/>
            <a:chExt cx="5316352" cy="7963390"/>
          </a:xfrm>
        </p:grpSpPr>
        <p:pic>
          <p:nvPicPr>
            <p:cNvPr id="2" name="Picture 2"/>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0143618" y="5003701"/>
              <a:ext cx="942466" cy="279598"/>
            </a:xfrm>
            <a:prstGeom prst="rect">
              <a:avLst/>
            </a:prstGeom>
          </p:spPr>
        </p:pic>
        <p:pic>
          <p:nvPicPr>
            <p:cNvPr id="3" name="Picture 3"/>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0143618" y="2227332"/>
              <a:ext cx="942466" cy="279598"/>
            </a:xfrm>
            <a:prstGeom prst="rect">
              <a:avLst/>
            </a:prstGeom>
          </p:spPr>
        </p:pic>
        <p:pic>
          <p:nvPicPr>
            <p:cNvPr id="4" name="Picture 4"/>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0143618" y="7780070"/>
              <a:ext cx="942466" cy="279598"/>
            </a:xfrm>
            <a:prstGeom prst="rect">
              <a:avLst/>
            </a:prstGeom>
          </p:spPr>
        </p:pic>
        <p:pic>
          <p:nvPicPr>
            <p:cNvPr id="5" name="Picture 5"/>
            <p:cNvPicPr>
              <a:picLocks noChangeAspect="1"/>
            </p:cNvPicPr>
            <p:nvPr/>
          </p:nvPicPr>
          <p:blipFill>
            <a:blip r:embed="rId5"/>
            <a:srcRect l="4069" t="1617" r="4069" b="1617"/>
            <a:stretch>
              <a:fillRect/>
            </a:stretch>
          </p:blipFill>
          <p:spPr>
            <a:xfrm>
              <a:off x="5438298" y="1161805"/>
              <a:ext cx="5036754" cy="7963390"/>
            </a:xfrm>
            <a:prstGeom prst="rect">
              <a:avLst/>
            </a:prstGeom>
          </p:spPr>
        </p:pic>
      </p:grpSp>
      <p:grpSp>
        <p:nvGrpSpPr>
          <p:cNvPr id="7" name="Group 7"/>
          <p:cNvGrpSpPr/>
          <p:nvPr/>
        </p:nvGrpSpPr>
        <p:grpSpPr>
          <a:xfrm>
            <a:off x="327032" y="9481425"/>
            <a:ext cx="5692768" cy="2017079"/>
            <a:chOff x="0" y="0"/>
            <a:chExt cx="12948451" cy="2689439"/>
          </a:xfrm>
          <a:solidFill>
            <a:srgbClr val="A100FF"/>
          </a:solidFill>
        </p:grpSpPr>
        <p:pic>
          <p:nvPicPr>
            <p:cNvPr id="8" name="Picture 8"/>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0056582" y="0"/>
              <a:ext cx="2891870" cy="2689439"/>
            </a:xfrm>
            <a:prstGeom prst="rect">
              <a:avLst/>
            </a:prstGeom>
          </p:spPr>
        </p:pic>
        <p:pic>
          <p:nvPicPr>
            <p:cNvPr id="9" name="Picture 9"/>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704388" y="0"/>
              <a:ext cx="2891870" cy="2689439"/>
            </a:xfrm>
            <a:prstGeom prst="rect">
              <a:avLst/>
            </a:prstGeom>
          </p:spPr>
        </p:pic>
        <p:pic>
          <p:nvPicPr>
            <p:cNvPr id="10" name="Picture 10"/>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3352194" y="0"/>
              <a:ext cx="2891870" cy="2689439"/>
            </a:xfrm>
            <a:prstGeom prst="rect">
              <a:avLst/>
            </a:prstGeom>
          </p:spPr>
        </p:pic>
        <p:pic>
          <p:nvPicPr>
            <p:cNvPr id="11" name="Picture 11"/>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0"/>
              <a:ext cx="2891870" cy="2689439"/>
            </a:xfrm>
            <a:prstGeom prst="rect">
              <a:avLst/>
            </a:prstGeom>
          </p:spPr>
        </p:pic>
      </p:grpSp>
      <p:grpSp>
        <p:nvGrpSpPr>
          <p:cNvPr id="12" name="Group 12"/>
          <p:cNvGrpSpPr/>
          <p:nvPr/>
        </p:nvGrpSpPr>
        <p:grpSpPr>
          <a:xfrm>
            <a:off x="327032" y="-1179605"/>
            <a:ext cx="5692769" cy="2017079"/>
            <a:chOff x="0" y="0"/>
            <a:chExt cx="12948451" cy="2689439"/>
          </a:xfrm>
          <a:solidFill>
            <a:srgbClr val="A100FF"/>
          </a:solidFill>
        </p:grpSpPr>
        <p:pic>
          <p:nvPicPr>
            <p:cNvPr id="13" name="Picture 13"/>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0056582" y="0"/>
              <a:ext cx="2891870" cy="2689439"/>
            </a:xfrm>
            <a:prstGeom prst="rect">
              <a:avLst/>
            </a:prstGeom>
          </p:spPr>
        </p:pic>
        <p:pic>
          <p:nvPicPr>
            <p:cNvPr id="14" name="Picture 14"/>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704388" y="0"/>
              <a:ext cx="2891870" cy="2689439"/>
            </a:xfrm>
            <a:prstGeom prst="rect">
              <a:avLst/>
            </a:prstGeom>
          </p:spPr>
        </p:pic>
        <p:pic>
          <p:nvPicPr>
            <p:cNvPr id="15" name="Picture 15"/>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3352194" y="0"/>
              <a:ext cx="2891870" cy="2689439"/>
            </a:xfrm>
            <a:prstGeom prst="rect">
              <a:avLst/>
            </a:prstGeom>
          </p:spPr>
        </p:pic>
        <p:pic>
          <p:nvPicPr>
            <p:cNvPr id="16" name="Picture 16"/>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0"/>
              <a:ext cx="2891870" cy="2689439"/>
            </a:xfrm>
            <a:prstGeom prst="rect">
              <a:avLst/>
            </a:prstGeom>
          </p:spPr>
        </p:pic>
      </p:grpSp>
      <p:grpSp>
        <p:nvGrpSpPr>
          <p:cNvPr id="20" name="Group 11">
            <a:extLst>
              <a:ext uri="{FF2B5EF4-FFF2-40B4-BE49-F238E27FC236}">
                <a16:creationId xmlns:a16="http://schemas.microsoft.com/office/drawing/2014/main" id="{C00ABEC5-EF3F-4E3E-827E-EB1F2EF17C0D}"/>
              </a:ext>
            </a:extLst>
          </p:cNvPr>
          <p:cNvGrpSpPr/>
          <p:nvPr/>
        </p:nvGrpSpPr>
        <p:grpSpPr>
          <a:xfrm>
            <a:off x="11581833" y="1580430"/>
            <a:ext cx="5677467" cy="867617"/>
            <a:chOff x="0" y="-47625"/>
            <a:chExt cx="7569956" cy="1156823"/>
          </a:xfrm>
        </p:grpSpPr>
        <p:sp>
          <p:nvSpPr>
            <p:cNvPr id="21" name="TextBox 12">
              <a:extLst>
                <a:ext uri="{FF2B5EF4-FFF2-40B4-BE49-F238E27FC236}">
                  <a16:creationId xmlns:a16="http://schemas.microsoft.com/office/drawing/2014/main" id="{19A1BE45-8301-44C6-A0D0-F8FDA800622F}"/>
                </a:ext>
              </a:extLst>
            </p:cNvPr>
            <p:cNvSpPr txBox="1"/>
            <p:nvPr/>
          </p:nvSpPr>
          <p:spPr>
            <a:xfrm>
              <a:off x="0" y="691990"/>
              <a:ext cx="7569956" cy="417208"/>
            </a:xfrm>
            <a:prstGeom prst="rect">
              <a:avLst/>
            </a:prstGeom>
          </p:spPr>
          <p:txBody>
            <a:bodyPr lIns="0" tIns="0" rIns="0" bIns="0" rtlCol="0" anchor="t">
              <a:spAutoFit/>
            </a:bodyPr>
            <a:lstStyle/>
            <a:p>
              <a:pPr>
                <a:lnSpc>
                  <a:spcPts val="2660"/>
                </a:lnSpc>
              </a:pPr>
              <a:endParaRPr lang="en-US" sz="1900" spc="-19" dirty="0">
                <a:solidFill>
                  <a:srgbClr val="000000"/>
                </a:solidFill>
                <a:latin typeface="Graphik Regular" panose="020B0503030202060203" pitchFamily="34" charset="0"/>
              </a:endParaRPr>
            </a:p>
          </p:txBody>
        </p:sp>
        <p:sp>
          <p:nvSpPr>
            <p:cNvPr id="22" name="TextBox 13">
              <a:extLst>
                <a:ext uri="{FF2B5EF4-FFF2-40B4-BE49-F238E27FC236}">
                  <a16:creationId xmlns:a16="http://schemas.microsoft.com/office/drawing/2014/main" id="{3DAE5247-0244-4123-A713-8D8809E80C70}"/>
                </a:ext>
              </a:extLst>
            </p:cNvPr>
            <p:cNvSpPr txBox="1"/>
            <p:nvPr/>
          </p:nvSpPr>
          <p:spPr>
            <a:xfrm>
              <a:off x="0" y="-47625"/>
              <a:ext cx="7569956" cy="451705"/>
            </a:xfrm>
            <a:prstGeom prst="rect">
              <a:avLst/>
            </a:prstGeom>
          </p:spPr>
          <p:txBody>
            <a:bodyPr lIns="0" tIns="0" rIns="0" bIns="0" rtlCol="0" anchor="t">
              <a:spAutoFit/>
            </a:bodyPr>
            <a:lstStyle/>
            <a:p>
              <a:pPr>
                <a:lnSpc>
                  <a:spcPts val="2940"/>
                </a:lnSpc>
              </a:pPr>
              <a:endParaRPr lang="en-US" sz="2100" spc="-21" dirty="0">
                <a:solidFill>
                  <a:srgbClr val="000000"/>
                </a:solidFill>
                <a:latin typeface="Graphik Regular" panose="020B0503030202060203" pitchFamily="34" charset="0"/>
              </a:endParaRPr>
            </a:p>
          </p:txBody>
        </p:sp>
      </p:grpSp>
      <p:sp>
        <p:nvSpPr>
          <p:cNvPr id="24" name="TextBox 15">
            <a:extLst>
              <a:ext uri="{FF2B5EF4-FFF2-40B4-BE49-F238E27FC236}">
                <a16:creationId xmlns:a16="http://schemas.microsoft.com/office/drawing/2014/main" id="{3A90234A-916B-4C29-ACF1-11F97E8C2563}"/>
              </a:ext>
            </a:extLst>
          </p:cNvPr>
          <p:cNvSpPr txBox="1"/>
          <p:nvPr/>
        </p:nvSpPr>
        <p:spPr>
          <a:xfrm rot="18946369" flipV="1">
            <a:off x="-222240" y="5318551"/>
            <a:ext cx="514764" cy="273474"/>
          </a:xfrm>
          <a:prstGeom prst="rect">
            <a:avLst/>
          </a:prstGeom>
        </p:spPr>
        <p:txBody>
          <a:bodyPr wrap="square" lIns="0" tIns="0" rIns="0" bIns="0" rtlCol="0" anchor="t">
            <a:spAutoFit/>
          </a:bodyPr>
          <a:lstStyle/>
          <a:p>
            <a:pPr>
              <a:lnSpc>
                <a:spcPts val="2660"/>
              </a:lnSpc>
            </a:pPr>
            <a:endParaRPr lang="en-US" sz="1900" spc="-19" dirty="0">
              <a:solidFill>
                <a:srgbClr val="000000"/>
              </a:solidFill>
              <a:latin typeface="Graphik Regular" panose="020B0503030202060203" pitchFamily="34" charset="0"/>
            </a:endParaRPr>
          </a:p>
        </p:txBody>
      </p:sp>
      <p:sp>
        <p:nvSpPr>
          <p:cNvPr id="18" name="Rectangle 17">
            <a:extLst>
              <a:ext uri="{FF2B5EF4-FFF2-40B4-BE49-F238E27FC236}">
                <a16:creationId xmlns:a16="http://schemas.microsoft.com/office/drawing/2014/main" id="{0B215C11-4241-59A1-0C65-7EC01CF9DD14}"/>
              </a:ext>
            </a:extLst>
          </p:cNvPr>
          <p:cNvSpPr/>
          <p:nvPr/>
        </p:nvSpPr>
        <p:spPr>
          <a:xfrm>
            <a:off x="9601200" y="518713"/>
            <a:ext cx="5677467" cy="1231106"/>
          </a:xfrm>
          <a:prstGeom prst="rect">
            <a:avLst/>
          </a:prstGeom>
          <a:solidFill>
            <a:srgbClr val="A100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6000" b="1" dirty="0">
                <a:latin typeface="Cambria" panose="02040503050406030204" pitchFamily="18" charset="0"/>
                <a:ea typeface="Cambria" panose="02040503050406030204" pitchFamily="18" charset="0"/>
              </a:rPr>
              <a:t>Summary</a:t>
            </a:r>
          </a:p>
        </p:txBody>
      </p:sp>
      <p:sp>
        <p:nvSpPr>
          <p:cNvPr id="26" name="TextBox 25">
            <a:extLst>
              <a:ext uri="{FF2B5EF4-FFF2-40B4-BE49-F238E27FC236}">
                <a16:creationId xmlns:a16="http://schemas.microsoft.com/office/drawing/2014/main" id="{FF0DF3A2-72A7-A03F-FD84-D3B2190BC7A2}"/>
              </a:ext>
            </a:extLst>
          </p:cNvPr>
          <p:cNvSpPr txBox="1"/>
          <p:nvPr/>
        </p:nvSpPr>
        <p:spPr>
          <a:xfrm>
            <a:off x="6400800" y="5230348"/>
            <a:ext cx="11242470" cy="1815882"/>
          </a:xfrm>
          <a:prstGeom prst="rect">
            <a:avLst/>
          </a:prstGeom>
          <a:noFill/>
        </p:spPr>
        <p:txBody>
          <a:bodyPr wrap="square" rtlCol="0">
            <a:spAutoFit/>
          </a:bodyPr>
          <a:lstStyle/>
          <a:p>
            <a:r>
              <a:rPr lang="en-IN" sz="2800" b="1" dirty="0">
                <a:solidFill>
                  <a:srgbClr val="A100FF"/>
                </a:solidFill>
                <a:latin typeface="Calibri" panose="020F0502020204030204" pitchFamily="34" charset="0"/>
                <a:ea typeface="Calibri" panose="020F0502020204030204" pitchFamily="34" charset="0"/>
                <a:cs typeface="Calibri" panose="020F0502020204030204" pitchFamily="34" charset="0"/>
              </a:rPr>
              <a:t>In the top 5 categories food is the common theme with ‘Healthy Eating’ ranking the highest. This is the indication to the audience within the user base. We suggest you could use this insight to create a campaign and work with healthy eating brands to boost user engagement.</a:t>
            </a:r>
            <a:endParaRPr lang="en-IN" sz="2800" b="1" dirty="0">
              <a:latin typeface="Calibri" panose="020F0502020204030204" pitchFamily="34" charset="0"/>
              <a:ea typeface="Calibri" panose="020F0502020204030204" pitchFamily="34" charset="0"/>
              <a:cs typeface="Calibri" panose="020F0502020204030204" pitchFamily="34" charset="0"/>
            </a:endParaRPr>
          </a:p>
        </p:txBody>
      </p:sp>
      <p:sp>
        <p:nvSpPr>
          <p:cNvPr id="27" name="Arrow: Pentagon 26">
            <a:extLst>
              <a:ext uri="{FF2B5EF4-FFF2-40B4-BE49-F238E27FC236}">
                <a16:creationId xmlns:a16="http://schemas.microsoft.com/office/drawing/2014/main" id="{1151940A-15BD-8B6D-D6D1-E7404D20CB7F}"/>
              </a:ext>
            </a:extLst>
          </p:cNvPr>
          <p:cNvSpPr/>
          <p:nvPr/>
        </p:nvSpPr>
        <p:spPr>
          <a:xfrm>
            <a:off x="6400800" y="1881902"/>
            <a:ext cx="3200400" cy="574281"/>
          </a:xfrm>
          <a:prstGeom prst="homePlate">
            <a:avLst/>
          </a:prstGeom>
          <a:solidFill>
            <a:srgbClr val="A100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3600" b="1" dirty="0">
                <a:latin typeface="Cambria" panose="02040503050406030204" pitchFamily="18" charset="0"/>
                <a:ea typeface="Cambria" panose="02040503050406030204" pitchFamily="18" charset="0"/>
              </a:rPr>
              <a:t>Analysis:</a:t>
            </a:r>
            <a:endParaRPr lang="en-IN" dirty="0"/>
          </a:p>
        </p:txBody>
      </p:sp>
      <p:sp>
        <p:nvSpPr>
          <p:cNvPr id="29" name="TextBox 28">
            <a:extLst>
              <a:ext uri="{FF2B5EF4-FFF2-40B4-BE49-F238E27FC236}">
                <a16:creationId xmlns:a16="http://schemas.microsoft.com/office/drawing/2014/main" id="{8C7D2EDE-9614-4F37-4C08-D48C72FA332B}"/>
              </a:ext>
            </a:extLst>
          </p:cNvPr>
          <p:cNvSpPr txBox="1"/>
          <p:nvPr/>
        </p:nvSpPr>
        <p:spPr>
          <a:xfrm>
            <a:off x="6400800" y="2663979"/>
            <a:ext cx="11049000" cy="1384995"/>
          </a:xfrm>
          <a:prstGeom prst="rect">
            <a:avLst/>
          </a:prstGeom>
          <a:noFill/>
        </p:spPr>
        <p:txBody>
          <a:bodyPr wrap="square" rtlCol="0">
            <a:spAutoFit/>
          </a:bodyPr>
          <a:lstStyle/>
          <a:p>
            <a:r>
              <a:rPr lang="en-IN" sz="2800" b="1" dirty="0">
                <a:solidFill>
                  <a:srgbClr val="A100FF"/>
                </a:solidFill>
              </a:rPr>
              <a:t>As we see Animals and Science are the two most popular categories of content, It shows that people enjoying “Factual” and “Real life” content the most.</a:t>
            </a:r>
          </a:p>
        </p:txBody>
      </p:sp>
      <p:sp>
        <p:nvSpPr>
          <p:cNvPr id="30" name="Arrow: Pentagon 29">
            <a:extLst>
              <a:ext uri="{FF2B5EF4-FFF2-40B4-BE49-F238E27FC236}">
                <a16:creationId xmlns:a16="http://schemas.microsoft.com/office/drawing/2014/main" id="{0C7BD562-7383-67C1-0FD3-5C3388B0B859}"/>
              </a:ext>
            </a:extLst>
          </p:cNvPr>
          <p:cNvSpPr/>
          <p:nvPr/>
        </p:nvSpPr>
        <p:spPr>
          <a:xfrm>
            <a:off x="6457950" y="4313848"/>
            <a:ext cx="3200400" cy="574281"/>
          </a:xfrm>
          <a:prstGeom prst="homePlate">
            <a:avLst/>
          </a:prstGeom>
          <a:solidFill>
            <a:srgbClr val="A100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3600" b="1" dirty="0">
                <a:latin typeface="Cambria" panose="02040503050406030204" pitchFamily="18" charset="0"/>
                <a:ea typeface="Cambria" panose="02040503050406030204" pitchFamily="18" charset="0"/>
              </a:rPr>
              <a:t>Insight:</a:t>
            </a:r>
          </a:p>
        </p:txBody>
      </p:sp>
      <p:grpSp>
        <p:nvGrpSpPr>
          <p:cNvPr id="6" name="Group 5">
            <a:extLst>
              <a:ext uri="{FF2B5EF4-FFF2-40B4-BE49-F238E27FC236}">
                <a16:creationId xmlns:a16="http://schemas.microsoft.com/office/drawing/2014/main" id="{F0058153-B9C6-6E47-EDD7-9E3A82B65D0C}"/>
              </a:ext>
            </a:extLst>
          </p:cNvPr>
          <p:cNvGrpSpPr/>
          <p:nvPr/>
        </p:nvGrpSpPr>
        <p:grpSpPr>
          <a:xfrm>
            <a:off x="6457950" y="7589935"/>
            <a:ext cx="11242470" cy="1630325"/>
            <a:chOff x="6457950" y="7851100"/>
            <a:chExt cx="11242470" cy="1630325"/>
          </a:xfrm>
        </p:grpSpPr>
        <p:sp>
          <p:nvSpPr>
            <p:cNvPr id="25" name="TextBox 16">
              <a:extLst>
                <a:ext uri="{FF2B5EF4-FFF2-40B4-BE49-F238E27FC236}">
                  <a16:creationId xmlns:a16="http://schemas.microsoft.com/office/drawing/2014/main" id="{E1CF9388-A25B-45EF-AAD4-73FE2BA72053}"/>
                </a:ext>
              </a:extLst>
            </p:cNvPr>
            <p:cNvSpPr txBox="1"/>
            <p:nvPr/>
          </p:nvSpPr>
          <p:spPr>
            <a:xfrm rot="10800000" flipV="1">
              <a:off x="6457950" y="8735836"/>
              <a:ext cx="11242470" cy="745589"/>
            </a:xfrm>
            <a:prstGeom prst="rect">
              <a:avLst/>
            </a:prstGeom>
          </p:spPr>
          <p:txBody>
            <a:bodyPr wrap="square" lIns="0" tIns="0" rIns="0" bIns="0" rtlCol="0" anchor="t">
              <a:spAutoFit/>
            </a:bodyPr>
            <a:lstStyle/>
            <a:p>
              <a:pPr>
                <a:lnSpc>
                  <a:spcPts val="2940"/>
                </a:lnSpc>
              </a:pPr>
              <a:r>
                <a:rPr lang="en-US" sz="2800" b="1" spc="-21" dirty="0">
                  <a:solidFill>
                    <a:srgbClr val="A100FF"/>
                  </a:solidFill>
                  <a:latin typeface="Graphik Regular" panose="020B0503030202060203" pitchFamily="34" charset="0"/>
                </a:rPr>
                <a:t>This ad-hoc analysis is insightful, But it’s time to take action i.e., analysis into large scale production for real-time understanding of your business.</a:t>
              </a:r>
            </a:p>
          </p:txBody>
        </p:sp>
        <p:sp>
          <p:nvSpPr>
            <p:cNvPr id="31" name="Arrow: Pentagon 30">
              <a:extLst>
                <a:ext uri="{FF2B5EF4-FFF2-40B4-BE49-F238E27FC236}">
                  <a16:creationId xmlns:a16="http://schemas.microsoft.com/office/drawing/2014/main" id="{75524E5C-54DF-0E51-4EFE-AD33C10B2F05}"/>
                </a:ext>
              </a:extLst>
            </p:cNvPr>
            <p:cNvSpPr/>
            <p:nvPr/>
          </p:nvSpPr>
          <p:spPr>
            <a:xfrm>
              <a:off x="6457950" y="7851100"/>
              <a:ext cx="3200400" cy="574281"/>
            </a:xfrm>
            <a:prstGeom prst="homePlate">
              <a:avLst/>
            </a:prstGeom>
            <a:solidFill>
              <a:srgbClr val="A100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3600" b="1" dirty="0">
                  <a:latin typeface="Cambria" panose="02040503050406030204" pitchFamily="18" charset="0"/>
                  <a:ea typeface="Cambria" panose="02040503050406030204" pitchFamily="18" charset="0"/>
                </a:rPr>
                <a:t>Action:</a:t>
              </a: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sp>
        <p:nvSpPr>
          <p:cNvPr id="2" name="TextBox 2"/>
          <p:cNvSpPr txBox="1"/>
          <p:nvPr/>
        </p:nvSpPr>
        <p:spPr>
          <a:xfrm>
            <a:off x="5421913" y="5552246"/>
            <a:ext cx="5385738" cy="412292"/>
          </a:xfrm>
          <a:prstGeom prst="rect">
            <a:avLst/>
          </a:prstGeom>
        </p:spPr>
        <p:txBody>
          <a:bodyPr lIns="0" tIns="0" rIns="0" bIns="0" rtlCol="0" anchor="t">
            <a:spAutoFit/>
          </a:bodyPr>
          <a:lstStyle/>
          <a:p>
            <a:pPr>
              <a:lnSpc>
                <a:spcPts val="3640"/>
              </a:lnSpc>
            </a:pPr>
            <a:r>
              <a:rPr lang="en-US" sz="2600" spc="-26" dirty="0">
                <a:solidFill>
                  <a:srgbClr val="FFFFFF"/>
                </a:solidFill>
                <a:latin typeface="Graphik Regular" panose="020B0503030202060203" pitchFamily="34" charset="0"/>
              </a:rPr>
              <a:t>ANY QUESTIONS?</a:t>
            </a:r>
          </a:p>
        </p:txBody>
      </p:sp>
      <p:grpSp>
        <p:nvGrpSpPr>
          <p:cNvPr id="3" name="Group 3"/>
          <p:cNvGrpSpPr/>
          <p:nvPr/>
        </p:nvGrpSpPr>
        <p:grpSpPr>
          <a:xfrm>
            <a:off x="728428" y="3599225"/>
            <a:ext cx="3546595" cy="3371248"/>
            <a:chOff x="0" y="0"/>
            <a:chExt cx="4728794" cy="4494997"/>
          </a:xfrm>
        </p:grpSpPr>
        <p:grpSp>
          <p:nvGrpSpPr>
            <p:cNvPr id="4" name="Group 4"/>
            <p:cNvGrpSpPr>
              <a:grpSpLocks noChangeAspect="1"/>
            </p:cNvGrpSpPr>
            <p:nvPr/>
          </p:nvGrpSpPr>
          <p:grpSpPr>
            <a:xfrm>
              <a:off x="782946" y="549149"/>
              <a:ext cx="3945848" cy="3945848"/>
              <a:chOff x="0" y="0"/>
              <a:chExt cx="6350000" cy="6350000"/>
            </a:xfrm>
          </p:grpSpPr>
          <p:sp>
            <p:nvSpPr>
              <p:cNvPr id="5" name="Freeform 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chemeClr val="bg1"/>
              </a:solidFill>
              <a:ln>
                <a:solidFill>
                  <a:schemeClr val="bg1"/>
                </a:solidFill>
              </a:ln>
            </p:spPr>
            <p:txBody>
              <a:bodyPr/>
              <a:lstStyle/>
              <a:p>
                <a:endParaRPr lang="en-IN"/>
              </a:p>
            </p:txBody>
          </p:sp>
        </p:grpSp>
        <p:pic>
          <p:nvPicPr>
            <p:cNvPr id="6" name="Picture 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rot="-5115457">
              <a:off x="160550" y="152500"/>
              <a:ext cx="3945848" cy="3954260"/>
            </a:xfrm>
            <a:prstGeom prst="rect">
              <a:avLst/>
            </a:prstGeom>
          </p:spPr>
        </p:pic>
      </p:grpSp>
      <p:sp>
        <p:nvSpPr>
          <p:cNvPr id="7" name="TextBox 7"/>
          <p:cNvSpPr txBox="1"/>
          <p:nvPr/>
        </p:nvSpPr>
        <p:spPr>
          <a:xfrm>
            <a:off x="4669076" y="4178375"/>
            <a:ext cx="5729829" cy="1231106"/>
          </a:xfrm>
          <a:prstGeom prst="rect">
            <a:avLst/>
          </a:prstGeom>
        </p:spPr>
        <p:txBody>
          <a:bodyPr lIns="0" tIns="0" rIns="0" bIns="0" rtlCol="0" anchor="t">
            <a:spAutoFit/>
          </a:bodyPr>
          <a:lstStyle/>
          <a:p>
            <a:pPr algn="r">
              <a:lnSpc>
                <a:spcPts val="9600"/>
              </a:lnSpc>
            </a:pPr>
            <a:r>
              <a:rPr lang="en-US" sz="8000" spc="-80" dirty="0">
                <a:solidFill>
                  <a:srgbClr val="FFFFFF"/>
                </a:solidFill>
                <a:latin typeface="Graphik Regular" panose="020B0503030202060203" pitchFamily="34" charset="0"/>
              </a:rPr>
              <a:t>Thank you!</a:t>
            </a:r>
          </a:p>
        </p:txBody>
      </p:sp>
      <p:grpSp>
        <p:nvGrpSpPr>
          <p:cNvPr id="8" name="Group 8"/>
          <p:cNvGrpSpPr/>
          <p:nvPr/>
        </p:nvGrpSpPr>
        <p:grpSpPr>
          <a:xfrm>
            <a:off x="517113" y="-1140306"/>
            <a:ext cx="17253775" cy="2017079"/>
            <a:chOff x="0" y="0"/>
            <a:chExt cx="23005033" cy="2689439"/>
          </a:xfrm>
        </p:grpSpPr>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0"/>
              <a:ext cx="2891870" cy="2689439"/>
            </a:xfrm>
            <a:prstGeom prst="rect">
              <a:avLst/>
            </a:prstGeom>
          </p:spPr>
        </p:pic>
        <p:pic>
          <p:nvPicPr>
            <p:cNvPr id="10" name="Picture 1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0"/>
              <a:ext cx="2891870" cy="2689439"/>
            </a:xfrm>
            <a:prstGeom prst="rect">
              <a:avLst/>
            </a:prstGeom>
          </p:spPr>
        </p:pic>
        <p:pic>
          <p:nvPicPr>
            <p:cNvPr id="11" name="Picture 1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0"/>
              <a:ext cx="2891870" cy="2689439"/>
            </a:xfrm>
            <a:prstGeom prst="rect">
              <a:avLst/>
            </a:prstGeom>
          </p:spPr>
        </p:pic>
        <p:pic>
          <p:nvPicPr>
            <p:cNvPr id="12" name="Picture 12"/>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0"/>
              <a:ext cx="2891870" cy="2689439"/>
            </a:xfrm>
            <a:prstGeom prst="rect">
              <a:avLst/>
            </a:prstGeom>
          </p:spPr>
        </p:pic>
        <p:pic>
          <p:nvPicPr>
            <p:cNvPr id="13" name="Picture 13"/>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0"/>
              <a:ext cx="2891870" cy="2689439"/>
            </a:xfrm>
            <a:prstGeom prst="rect">
              <a:avLst/>
            </a:prstGeom>
          </p:spPr>
        </p:pic>
        <p:pic>
          <p:nvPicPr>
            <p:cNvPr id="14" name="Picture 14"/>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0"/>
              <a:ext cx="2891870" cy="2689439"/>
            </a:xfrm>
            <a:prstGeom prst="rect">
              <a:avLst/>
            </a:prstGeom>
          </p:spPr>
        </p:pic>
        <p:pic>
          <p:nvPicPr>
            <p:cNvPr id="15" name="Picture 15"/>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891870" cy="2689439"/>
            </a:xfrm>
            <a:prstGeom prst="rect">
              <a:avLst/>
            </a:prstGeom>
          </p:spPr>
        </p:pic>
      </p:grpSp>
      <p:grpSp>
        <p:nvGrpSpPr>
          <p:cNvPr id="16" name="Group 16"/>
          <p:cNvGrpSpPr/>
          <p:nvPr/>
        </p:nvGrpSpPr>
        <p:grpSpPr>
          <a:xfrm>
            <a:off x="517113" y="9394369"/>
            <a:ext cx="17253775" cy="2017079"/>
            <a:chOff x="0" y="0"/>
            <a:chExt cx="23005033" cy="2689439"/>
          </a:xfrm>
        </p:grpSpPr>
        <p:pic>
          <p:nvPicPr>
            <p:cNvPr id="17" name="Picture 17"/>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0"/>
              <a:ext cx="2891870" cy="2689439"/>
            </a:xfrm>
            <a:prstGeom prst="rect">
              <a:avLst/>
            </a:prstGeom>
          </p:spPr>
        </p:pic>
        <p:pic>
          <p:nvPicPr>
            <p:cNvPr id="18" name="Picture 1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0"/>
              <a:ext cx="2891870" cy="2689439"/>
            </a:xfrm>
            <a:prstGeom prst="rect">
              <a:avLst/>
            </a:prstGeom>
          </p:spPr>
        </p:pic>
        <p:pic>
          <p:nvPicPr>
            <p:cNvPr id="19" name="Picture 1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0"/>
              <a:ext cx="2891870" cy="2689439"/>
            </a:xfrm>
            <a:prstGeom prst="rect">
              <a:avLst/>
            </a:prstGeom>
          </p:spPr>
        </p:pic>
        <p:pic>
          <p:nvPicPr>
            <p:cNvPr id="20" name="Picture 2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0"/>
              <a:ext cx="2891870" cy="2689439"/>
            </a:xfrm>
            <a:prstGeom prst="rect">
              <a:avLst/>
            </a:prstGeom>
          </p:spPr>
        </p:pic>
        <p:pic>
          <p:nvPicPr>
            <p:cNvPr id="21" name="Picture 2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0"/>
              <a:ext cx="2891870" cy="2689439"/>
            </a:xfrm>
            <a:prstGeom prst="rect">
              <a:avLst/>
            </a:prstGeom>
          </p:spPr>
        </p:pic>
        <p:pic>
          <p:nvPicPr>
            <p:cNvPr id="22" name="Picture 22"/>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0"/>
              <a:ext cx="2891870" cy="2689439"/>
            </a:xfrm>
            <a:prstGeom prst="rect">
              <a:avLst/>
            </a:prstGeom>
          </p:spPr>
        </p:pic>
        <p:pic>
          <p:nvPicPr>
            <p:cNvPr id="23" name="Picture 23"/>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891870" cy="2689439"/>
            </a:xfrm>
            <a:prstGeom prst="rect">
              <a:avLst/>
            </a:prstGeom>
          </p:spPr>
        </p:pic>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0D27AA19-523C-9C17-6EFE-FD9821FF1120}"/>
              </a:ext>
            </a:extLst>
          </p:cNvPr>
          <p:cNvSpPr/>
          <p:nvPr/>
        </p:nvSpPr>
        <p:spPr>
          <a:xfrm>
            <a:off x="0" y="0"/>
            <a:ext cx="11582400" cy="10287000"/>
          </a:xfrm>
          <a:prstGeom prst="rect">
            <a:avLst/>
          </a:prstGeom>
          <a:solidFill>
            <a:srgbClr val="A100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2" name="Group 2"/>
          <p:cNvGrpSpPr/>
          <p:nvPr/>
        </p:nvGrpSpPr>
        <p:grpSpPr>
          <a:xfrm>
            <a:off x="2623279" y="1205251"/>
            <a:ext cx="8673443" cy="6155608"/>
            <a:chOff x="0" y="0"/>
            <a:chExt cx="11564591" cy="8207475"/>
          </a:xfrm>
        </p:grpSpPr>
        <p:sp>
          <p:nvSpPr>
            <p:cNvPr id="3" name="TextBox 3"/>
            <p:cNvSpPr txBox="1"/>
            <p:nvPr/>
          </p:nvSpPr>
          <p:spPr>
            <a:xfrm>
              <a:off x="0" y="0"/>
              <a:ext cx="11564591" cy="1641474"/>
            </a:xfrm>
            <a:prstGeom prst="rect">
              <a:avLst/>
            </a:prstGeom>
          </p:spPr>
          <p:txBody>
            <a:bodyPr lIns="0" tIns="0" rIns="0" bIns="0" rtlCol="0" anchor="t">
              <a:spAutoFit/>
            </a:bodyPr>
            <a:lstStyle/>
            <a:p>
              <a:pPr>
                <a:lnSpc>
                  <a:spcPts val="9600"/>
                </a:lnSpc>
              </a:pPr>
              <a:r>
                <a:rPr lang="en-US" sz="9600" spc="-80" dirty="0">
                  <a:solidFill>
                    <a:schemeClr val="bg1"/>
                  </a:solidFill>
                  <a:latin typeface="Cambria" panose="02040503050406030204" pitchFamily="18" charset="0"/>
                  <a:ea typeface="Cambria" panose="02040503050406030204" pitchFamily="18" charset="0"/>
                </a:rPr>
                <a:t>Today's agenda</a:t>
              </a:r>
            </a:p>
          </p:txBody>
        </p:sp>
        <p:sp>
          <p:nvSpPr>
            <p:cNvPr id="4" name="TextBox 4"/>
            <p:cNvSpPr txBox="1"/>
            <p:nvPr/>
          </p:nvSpPr>
          <p:spPr>
            <a:xfrm>
              <a:off x="0" y="2298166"/>
              <a:ext cx="11564591" cy="5909309"/>
            </a:xfrm>
            <a:prstGeom prst="rect">
              <a:avLst/>
            </a:prstGeom>
          </p:spPr>
          <p:txBody>
            <a:bodyPr lIns="0" tIns="0" rIns="0" bIns="0" rtlCol="0" anchor="t">
              <a:spAutoFit/>
            </a:bodyPr>
            <a:lstStyle/>
            <a:p>
              <a:pPr marL="571500" indent="-571500">
                <a:buFont typeface="Arial" panose="020B0604020202020204" pitchFamily="34" charset="0"/>
                <a:buChar char="•"/>
              </a:pPr>
              <a:r>
                <a:rPr lang="en-US" sz="4800" spc="-19" dirty="0">
                  <a:solidFill>
                    <a:schemeClr val="bg1"/>
                  </a:solidFill>
                  <a:latin typeface="Graphik Regular" panose="020B0503030202060203" pitchFamily="34" charset="0"/>
                </a:rPr>
                <a:t>Project recap</a:t>
              </a:r>
            </a:p>
            <a:p>
              <a:pPr marL="571500" indent="-571500">
                <a:buFont typeface="Arial" panose="020B0604020202020204" pitchFamily="34" charset="0"/>
                <a:buChar char="•"/>
              </a:pPr>
              <a:r>
                <a:rPr lang="en-US" sz="4800" spc="-19" dirty="0">
                  <a:solidFill>
                    <a:schemeClr val="bg1"/>
                  </a:solidFill>
                  <a:latin typeface="Graphik Regular" panose="020B0503030202060203" pitchFamily="34" charset="0"/>
                </a:rPr>
                <a:t>Problem</a:t>
              </a:r>
            </a:p>
            <a:p>
              <a:pPr marL="571500" indent="-571500">
                <a:buFont typeface="Arial" panose="020B0604020202020204" pitchFamily="34" charset="0"/>
                <a:buChar char="•"/>
              </a:pPr>
              <a:r>
                <a:rPr lang="en-US" sz="4800" spc="-19" dirty="0">
                  <a:solidFill>
                    <a:schemeClr val="bg1"/>
                  </a:solidFill>
                  <a:latin typeface="Graphik Regular" panose="020B0503030202060203" pitchFamily="34" charset="0"/>
                </a:rPr>
                <a:t>The Analytics team</a:t>
              </a:r>
            </a:p>
            <a:p>
              <a:pPr marL="571500" indent="-571500">
                <a:buFont typeface="Arial" panose="020B0604020202020204" pitchFamily="34" charset="0"/>
                <a:buChar char="•"/>
              </a:pPr>
              <a:r>
                <a:rPr lang="en-US" sz="4800" spc="-19" dirty="0">
                  <a:solidFill>
                    <a:schemeClr val="bg1"/>
                  </a:solidFill>
                  <a:latin typeface="Graphik Regular" panose="020B0503030202060203" pitchFamily="34" charset="0"/>
                </a:rPr>
                <a:t>Process</a:t>
              </a:r>
            </a:p>
            <a:p>
              <a:pPr marL="571500" indent="-571500">
                <a:buFont typeface="Arial" panose="020B0604020202020204" pitchFamily="34" charset="0"/>
                <a:buChar char="•"/>
              </a:pPr>
              <a:r>
                <a:rPr lang="en-US" sz="4800" spc="-19" dirty="0">
                  <a:solidFill>
                    <a:schemeClr val="bg1"/>
                  </a:solidFill>
                  <a:latin typeface="Graphik Regular" panose="020B0503030202060203" pitchFamily="34" charset="0"/>
                </a:rPr>
                <a:t>Insights</a:t>
              </a:r>
            </a:p>
            <a:p>
              <a:pPr marL="571500" indent="-571500">
                <a:buFont typeface="Arial" panose="020B0604020202020204" pitchFamily="34" charset="0"/>
                <a:buChar char="•"/>
              </a:pPr>
              <a:r>
                <a:rPr lang="en-US" sz="4800" spc="-19" dirty="0">
                  <a:solidFill>
                    <a:schemeClr val="bg1"/>
                  </a:solidFill>
                  <a:latin typeface="Graphik Regular" panose="020B0503030202060203" pitchFamily="34" charset="0"/>
                </a:rPr>
                <a:t>Summary</a:t>
              </a:r>
            </a:p>
          </p:txBody>
        </p:sp>
      </p:grpSp>
      <p:grpSp>
        <p:nvGrpSpPr>
          <p:cNvPr id="5" name="Group 5"/>
          <p:cNvGrpSpPr/>
          <p:nvPr/>
        </p:nvGrpSpPr>
        <p:grpSpPr>
          <a:xfrm>
            <a:off x="15307242" y="-1685151"/>
            <a:ext cx="3545508" cy="3370302"/>
            <a:chOff x="0" y="0"/>
            <a:chExt cx="4727344" cy="4493736"/>
          </a:xfrm>
        </p:grpSpPr>
        <p:grpSp>
          <p:nvGrpSpPr>
            <p:cNvPr id="6" name="Group 6"/>
            <p:cNvGrpSpPr>
              <a:grpSpLocks noChangeAspect="1"/>
            </p:cNvGrpSpPr>
            <p:nvPr/>
          </p:nvGrpSpPr>
          <p:grpSpPr>
            <a:xfrm>
              <a:off x="644072" y="410464"/>
              <a:ext cx="4083272" cy="4083272"/>
              <a:chOff x="0" y="0"/>
              <a:chExt cx="6350000" cy="6350000"/>
            </a:xfrm>
          </p:grpSpPr>
          <p:sp>
            <p:nvSpPr>
              <p:cNvPr id="7" name="Freeform 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IN"/>
              </a:p>
            </p:txBody>
          </p:sp>
        </p:grpSp>
        <p:pic>
          <p:nvPicPr>
            <p:cNvPr id="8" name="Picture 8"/>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grpSp>
        <p:nvGrpSpPr>
          <p:cNvPr id="9" name="Group 9"/>
          <p:cNvGrpSpPr/>
          <p:nvPr/>
        </p:nvGrpSpPr>
        <p:grpSpPr>
          <a:xfrm>
            <a:off x="13610070" y="3458349"/>
            <a:ext cx="3545508" cy="3370302"/>
            <a:chOff x="0" y="0"/>
            <a:chExt cx="4727344" cy="4493736"/>
          </a:xfrm>
        </p:grpSpPr>
        <p:grpSp>
          <p:nvGrpSpPr>
            <p:cNvPr id="10" name="Group 10"/>
            <p:cNvGrpSpPr>
              <a:grpSpLocks noChangeAspect="1"/>
            </p:cNvGrpSpPr>
            <p:nvPr/>
          </p:nvGrpSpPr>
          <p:grpSpPr>
            <a:xfrm>
              <a:off x="644072" y="410464"/>
              <a:ext cx="4083272" cy="4083272"/>
              <a:chOff x="0" y="0"/>
              <a:chExt cx="6350000" cy="6350000"/>
            </a:xfrm>
          </p:grpSpPr>
          <p:sp>
            <p:nvSpPr>
              <p:cNvPr id="11" name="Freeform 11"/>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IN"/>
              </a:p>
            </p:txBody>
          </p:sp>
        </p:grpSp>
        <p:pic>
          <p:nvPicPr>
            <p:cNvPr id="12" name="Picture 1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grpSp>
        <p:nvGrpSpPr>
          <p:cNvPr id="13" name="Group 13"/>
          <p:cNvGrpSpPr/>
          <p:nvPr/>
        </p:nvGrpSpPr>
        <p:grpSpPr>
          <a:xfrm>
            <a:off x="11912898" y="8601849"/>
            <a:ext cx="3545508" cy="3370302"/>
            <a:chOff x="0" y="0"/>
            <a:chExt cx="4727344" cy="4493736"/>
          </a:xfrm>
        </p:grpSpPr>
        <p:grpSp>
          <p:nvGrpSpPr>
            <p:cNvPr id="14" name="Group 14"/>
            <p:cNvGrpSpPr>
              <a:grpSpLocks noChangeAspect="1"/>
            </p:cNvGrpSpPr>
            <p:nvPr/>
          </p:nvGrpSpPr>
          <p:grpSpPr>
            <a:xfrm>
              <a:off x="644072" y="410464"/>
              <a:ext cx="4083272" cy="4083272"/>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IN"/>
              </a:p>
            </p:txBody>
          </p:sp>
        </p:grpSp>
        <p:pic>
          <p:nvPicPr>
            <p:cNvPr id="16" name="Picture 1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grpSp>
        <p:nvGrpSpPr>
          <p:cNvPr id="17" name="Group 17"/>
          <p:cNvGrpSpPr/>
          <p:nvPr/>
        </p:nvGrpSpPr>
        <p:grpSpPr>
          <a:xfrm>
            <a:off x="-927557" y="406153"/>
            <a:ext cx="2253799" cy="9474693"/>
            <a:chOff x="0" y="0"/>
            <a:chExt cx="3005065" cy="12632924"/>
          </a:xfrm>
          <a:solidFill>
            <a:schemeClr val="bg1"/>
          </a:solidFill>
        </p:grpSpPr>
        <p:pic>
          <p:nvPicPr>
            <p:cNvPr id="18" name="Picture 1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3005065" cy="2794710"/>
            </a:xfrm>
            <a:prstGeom prst="rect">
              <a:avLst/>
            </a:prstGeom>
          </p:spPr>
        </p:pic>
        <p:pic>
          <p:nvPicPr>
            <p:cNvPr id="19" name="Picture 1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3279405"/>
              <a:ext cx="3005065" cy="2794710"/>
            </a:xfrm>
            <a:prstGeom prst="rect">
              <a:avLst/>
            </a:prstGeom>
          </p:spPr>
        </p:pic>
        <p:pic>
          <p:nvPicPr>
            <p:cNvPr id="20" name="Picture 2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6558809"/>
              <a:ext cx="3005065" cy="2794710"/>
            </a:xfrm>
            <a:prstGeom prst="rect">
              <a:avLst/>
            </a:prstGeom>
          </p:spPr>
        </p:pic>
        <p:pic>
          <p:nvPicPr>
            <p:cNvPr id="21" name="Picture 2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9838214"/>
              <a:ext cx="3005065" cy="2794710"/>
            </a:xfrm>
            <a:prstGeom prst="rect">
              <a:avLst/>
            </a:prstGeom>
          </p:spPr>
        </p:pic>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grpSp>
        <p:nvGrpSpPr>
          <p:cNvPr id="2" name="Group 2"/>
          <p:cNvGrpSpPr/>
          <p:nvPr/>
        </p:nvGrpSpPr>
        <p:grpSpPr>
          <a:xfrm>
            <a:off x="517113" y="584601"/>
            <a:ext cx="17253775" cy="9117799"/>
            <a:chOff x="0" y="0"/>
            <a:chExt cx="23005033" cy="12157065"/>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3155875"/>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6311751"/>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9467626"/>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3155875"/>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6311751"/>
              <a:ext cx="2891870" cy="2689439"/>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9467626"/>
              <a:ext cx="2891870" cy="2689439"/>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3155875"/>
              <a:ext cx="2891870" cy="2689439"/>
            </a:xfrm>
            <a:prstGeom prst="rect">
              <a:avLst/>
            </a:prstGeom>
          </p:spPr>
        </p:pic>
        <p:pic>
          <p:nvPicPr>
            <p:cNvPr id="13" name="Picture 1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6311751"/>
              <a:ext cx="2891870" cy="2689439"/>
            </a:xfrm>
            <a:prstGeom prst="rect">
              <a:avLst/>
            </a:prstGeom>
          </p:spPr>
        </p:pic>
        <p:pic>
          <p:nvPicPr>
            <p:cNvPr id="14" name="Picture 1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9467626"/>
              <a:ext cx="2891870" cy="2689439"/>
            </a:xfrm>
            <a:prstGeom prst="rect">
              <a:avLst/>
            </a:prstGeom>
          </p:spPr>
        </p:pic>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3155875"/>
              <a:ext cx="2891870" cy="2689439"/>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6311751"/>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9467626"/>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3155875"/>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6311751"/>
              <a:ext cx="2891870" cy="2689439"/>
            </a:xfrm>
            <a:prstGeom prst="rect">
              <a:avLst/>
            </a:prstGeom>
          </p:spPr>
        </p:pic>
        <p:pic>
          <p:nvPicPr>
            <p:cNvPr id="22" name="Picture 2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9467626"/>
              <a:ext cx="2891870" cy="2689439"/>
            </a:xfrm>
            <a:prstGeom prst="rect">
              <a:avLst/>
            </a:prstGeom>
          </p:spPr>
        </p:pic>
        <p:pic>
          <p:nvPicPr>
            <p:cNvPr id="23" name="Picture 2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4" name="Picture 2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3155875"/>
              <a:ext cx="2891870" cy="2689439"/>
            </a:xfrm>
            <a:prstGeom prst="rect">
              <a:avLst/>
            </a:prstGeom>
          </p:spPr>
        </p:pic>
        <p:pic>
          <p:nvPicPr>
            <p:cNvPr id="25" name="Picture 2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6311751"/>
              <a:ext cx="2891870" cy="2689439"/>
            </a:xfrm>
            <a:prstGeom prst="rect">
              <a:avLst/>
            </a:prstGeom>
          </p:spPr>
        </p:pic>
        <p:pic>
          <p:nvPicPr>
            <p:cNvPr id="26" name="Picture 2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9467626"/>
              <a:ext cx="2891870" cy="2689439"/>
            </a:xfrm>
            <a:prstGeom prst="rect">
              <a:avLst/>
            </a:prstGeom>
          </p:spPr>
        </p:pic>
        <p:pic>
          <p:nvPicPr>
            <p:cNvPr id="27" name="Picture 2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pic>
          <p:nvPicPr>
            <p:cNvPr id="28" name="Picture 2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155875"/>
              <a:ext cx="2891870" cy="2689439"/>
            </a:xfrm>
            <a:prstGeom prst="rect">
              <a:avLst/>
            </a:prstGeom>
          </p:spPr>
        </p:pic>
        <p:pic>
          <p:nvPicPr>
            <p:cNvPr id="29" name="Picture 2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311751"/>
              <a:ext cx="2891870" cy="2689439"/>
            </a:xfrm>
            <a:prstGeom prst="rect">
              <a:avLst/>
            </a:prstGeom>
          </p:spPr>
        </p:pic>
        <p:pic>
          <p:nvPicPr>
            <p:cNvPr id="30" name="Picture 3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467626"/>
              <a:ext cx="2891870" cy="2689439"/>
            </a:xfrm>
            <a:prstGeom prst="rect">
              <a:avLst/>
            </a:prstGeom>
          </p:spPr>
        </p:pic>
      </p:grpSp>
      <p:sp>
        <p:nvSpPr>
          <p:cNvPr id="31" name="AutoShape 31"/>
          <p:cNvSpPr/>
          <p:nvPr/>
        </p:nvSpPr>
        <p:spPr>
          <a:xfrm>
            <a:off x="4946896" y="2005584"/>
            <a:ext cx="11342283" cy="6275832"/>
          </a:xfrm>
          <a:prstGeom prst="rect">
            <a:avLst/>
          </a:prstGeom>
          <a:solidFill>
            <a:schemeClr val="bg1"/>
          </a:solidFill>
        </p:spPr>
        <p:txBody>
          <a:bodyPr/>
          <a:lstStyle/>
          <a:p>
            <a:endParaRPr lang="en-IN" sz="3600" dirty="0"/>
          </a:p>
        </p:txBody>
      </p:sp>
      <p:pic>
        <p:nvPicPr>
          <p:cNvPr id="32" name="Picture 32"/>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10799999">
            <a:off x="1983048" y="1909668"/>
            <a:ext cx="6453903" cy="6467663"/>
          </a:xfrm>
          <a:prstGeom prst="rect">
            <a:avLst/>
          </a:prstGeom>
        </p:spPr>
      </p:pic>
      <p:sp>
        <p:nvSpPr>
          <p:cNvPr id="33" name="TextBox 33"/>
          <p:cNvSpPr txBox="1"/>
          <p:nvPr/>
        </p:nvSpPr>
        <p:spPr>
          <a:xfrm>
            <a:off x="2969013" y="3935700"/>
            <a:ext cx="4481973" cy="2462213"/>
          </a:xfrm>
          <a:prstGeom prst="rect">
            <a:avLst/>
          </a:prstGeom>
        </p:spPr>
        <p:txBody>
          <a:bodyPr lIns="0" tIns="0" rIns="0" bIns="0" rtlCol="0" anchor="t">
            <a:spAutoFit/>
          </a:bodyPr>
          <a:lstStyle/>
          <a:p>
            <a:pPr algn="ctr">
              <a:lnSpc>
                <a:spcPts val="9600"/>
              </a:lnSpc>
            </a:pPr>
            <a:r>
              <a:rPr lang="en-US" sz="8000" spc="-80" dirty="0">
                <a:solidFill>
                  <a:srgbClr val="FFFFFF"/>
                </a:solidFill>
                <a:latin typeface="Graphik Regular" panose="020B0503030202060203" pitchFamily="34" charset="0"/>
              </a:rPr>
              <a:t>Project Recap</a:t>
            </a:r>
          </a:p>
        </p:txBody>
      </p:sp>
      <p:sp>
        <p:nvSpPr>
          <p:cNvPr id="34" name="Rectangle 33">
            <a:extLst>
              <a:ext uri="{FF2B5EF4-FFF2-40B4-BE49-F238E27FC236}">
                <a16:creationId xmlns:a16="http://schemas.microsoft.com/office/drawing/2014/main" id="{EA742674-DAFB-2A07-10AD-450853188401}"/>
              </a:ext>
            </a:extLst>
          </p:cNvPr>
          <p:cNvSpPr/>
          <p:nvPr/>
        </p:nvSpPr>
        <p:spPr>
          <a:xfrm>
            <a:off x="8499198" y="2005584"/>
            <a:ext cx="7789980" cy="621382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3600" b="1" dirty="0">
                <a:solidFill>
                  <a:srgbClr val="A100FF"/>
                </a:solidFill>
              </a:rPr>
              <a:t>Social Buzz is a fast growing technology unicorn that need to adapt quickly to it’s global scale. Accenture has begun a 3 month POC focusing on these tasks:</a:t>
            </a:r>
          </a:p>
          <a:p>
            <a:endParaRPr lang="en-US" sz="3600" b="1" dirty="0">
              <a:solidFill>
                <a:srgbClr val="A100FF"/>
              </a:solidFill>
            </a:endParaRPr>
          </a:p>
          <a:p>
            <a:pPr marL="571500" indent="-571500">
              <a:buFont typeface="Arial" panose="020B0604020202020204" pitchFamily="34" charset="0"/>
              <a:buChar char="•"/>
            </a:pPr>
            <a:r>
              <a:rPr lang="en-US" sz="3200" dirty="0">
                <a:solidFill>
                  <a:srgbClr val="A100FF"/>
                </a:solidFill>
              </a:rPr>
              <a:t>An audit of their big data practice </a:t>
            </a:r>
          </a:p>
          <a:p>
            <a:pPr marL="571500" indent="-571500">
              <a:buFont typeface="Arial" panose="020B0604020202020204" pitchFamily="34" charset="0"/>
              <a:buChar char="•"/>
            </a:pPr>
            <a:r>
              <a:rPr lang="en-US" sz="3200" dirty="0">
                <a:solidFill>
                  <a:srgbClr val="A100FF"/>
                </a:solidFill>
              </a:rPr>
              <a:t>Recommendations for a successful IPO </a:t>
            </a:r>
          </a:p>
          <a:p>
            <a:pPr marL="571500" indent="-571500">
              <a:buFont typeface="Arial" panose="020B0604020202020204" pitchFamily="34" charset="0"/>
              <a:buChar char="•"/>
            </a:pPr>
            <a:r>
              <a:rPr lang="en-US" sz="3200" dirty="0">
                <a:solidFill>
                  <a:srgbClr val="A100FF"/>
                </a:solidFill>
              </a:rPr>
              <a:t> An analysis of their content categories that highlights the top 5 categories with the largest aggregate popularity </a:t>
            </a:r>
            <a:endParaRPr lang="en-IN" sz="3200" dirty="0">
              <a:solidFill>
                <a:srgbClr val="A100FF"/>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144000" y="8195696"/>
            <a:ext cx="3545508" cy="3370302"/>
            <a:chOff x="0" y="0"/>
            <a:chExt cx="4727344" cy="4493736"/>
          </a:xfrm>
        </p:grpSpPr>
        <p:grpSp>
          <p:nvGrpSpPr>
            <p:cNvPr id="3" name="Group 3"/>
            <p:cNvGrpSpPr>
              <a:grpSpLocks noChangeAspect="1"/>
            </p:cNvGrpSpPr>
            <p:nvPr/>
          </p:nvGrpSpPr>
          <p:grpSpPr>
            <a:xfrm>
              <a:off x="644072" y="410464"/>
              <a:ext cx="4083272" cy="4083272"/>
              <a:chOff x="0" y="0"/>
              <a:chExt cx="6350000" cy="6350000"/>
            </a:xfrm>
          </p:grpSpPr>
          <p:sp>
            <p:nvSpPr>
              <p:cNvPr id="4" name="Freeform 4"/>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IN"/>
              </a:p>
            </p:txBody>
          </p:sp>
        </p:grpSp>
        <p:pic>
          <p:nvPicPr>
            <p:cNvPr id="5" name="Picture 5"/>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sp>
        <p:nvSpPr>
          <p:cNvPr id="6" name="AutoShape 6"/>
          <p:cNvSpPr/>
          <p:nvPr/>
        </p:nvSpPr>
        <p:spPr>
          <a:xfrm>
            <a:off x="0" y="0"/>
            <a:ext cx="10363200" cy="10287000"/>
          </a:xfrm>
          <a:prstGeom prst="rect">
            <a:avLst/>
          </a:prstGeom>
          <a:solidFill>
            <a:srgbClr val="A100FF"/>
          </a:solidFill>
          <a:ln>
            <a:solidFill>
              <a:srgbClr val="A100FF"/>
            </a:solidFill>
          </a:ln>
        </p:spPr>
        <p:txBody>
          <a:bodyPr/>
          <a:lstStyle/>
          <a:p>
            <a:endParaRPr lang="en-AU" dirty="0"/>
          </a:p>
        </p:txBody>
      </p:sp>
      <p:grpSp>
        <p:nvGrpSpPr>
          <p:cNvPr id="7" name="Group 7"/>
          <p:cNvGrpSpPr/>
          <p:nvPr/>
        </p:nvGrpSpPr>
        <p:grpSpPr>
          <a:xfrm>
            <a:off x="-146279" y="406153"/>
            <a:ext cx="2253799" cy="9474693"/>
            <a:chOff x="0" y="0"/>
            <a:chExt cx="3005065" cy="12632924"/>
          </a:xfrm>
        </p:grpSpPr>
        <p:pic>
          <p:nvPicPr>
            <p:cNvPr id="8" name="Picture 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3005065" cy="2794710"/>
            </a:xfrm>
            <a:prstGeom prst="rect">
              <a:avLst/>
            </a:prstGeom>
          </p:spPr>
        </p:pic>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3279405"/>
              <a:ext cx="3005065" cy="2794710"/>
            </a:xfrm>
            <a:prstGeom prst="rect">
              <a:avLst/>
            </a:prstGeom>
          </p:spPr>
        </p:pic>
        <p:pic>
          <p:nvPicPr>
            <p:cNvPr id="10" name="Picture 1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6558809"/>
              <a:ext cx="3005065" cy="2794710"/>
            </a:xfrm>
            <a:prstGeom prst="rect">
              <a:avLst/>
            </a:prstGeom>
          </p:spPr>
        </p:pic>
        <p:pic>
          <p:nvPicPr>
            <p:cNvPr id="11" name="Picture 1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9838214"/>
              <a:ext cx="3005065" cy="2794710"/>
            </a:xfrm>
            <a:prstGeom prst="rect">
              <a:avLst/>
            </a:prstGeom>
          </p:spPr>
        </p:pic>
      </p:grpSp>
      <p:grpSp>
        <p:nvGrpSpPr>
          <p:cNvPr id="12" name="Group 12"/>
          <p:cNvGrpSpPr/>
          <p:nvPr/>
        </p:nvGrpSpPr>
        <p:grpSpPr>
          <a:xfrm>
            <a:off x="819017" y="242922"/>
            <a:ext cx="4164801" cy="3529426"/>
            <a:chOff x="0" y="154662"/>
            <a:chExt cx="4584818" cy="4396135"/>
          </a:xfrm>
        </p:grpSpPr>
        <p:grpSp>
          <p:nvGrpSpPr>
            <p:cNvPr id="13" name="Group 13"/>
            <p:cNvGrpSpPr>
              <a:grpSpLocks noChangeAspect="1"/>
            </p:cNvGrpSpPr>
            <p:nvPr/>
          </p:nvGrpSpPr>
          <p:grpSpPr>
            <a:xfrm>
              <a:off x="0" y="656398"/>
              <a:ext cx="3894400" cy="3894399"/>
              <a:chOff x="0" y="0"/>
              <a:chExt cx="6350000" cy="6350000"/>
            </a:xfrm>
          </p:grpSpPr>
          <p:sp>
            <p:nvSpPr>
              <p:cNvPr id="14" name="Freeform 14"/>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963488"/>
              </a:solidFill>
            </p:spPr>
            <p:txBody>
              <a:bodyPr/>
              <a:lstStyle/>
              <a:p>
                <a:endParaRPr lang="en-AU" dirty="0"/>
              </a:p>
            </p:txBody>
          </p:sp>
        </p:grpSp>
        <p:pic>
          <p:nvPicPr>
            <p:cNvPr id="15" name="Picture 15"/>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b="321"/>
            <a:stretch>
              <a:fillRect/>
            </a:stretch>
          </p:blipFill>
          <p:spPr>
            <a:xfrm rot="16484543">
              <a:off x="686267" y="150511"/>
              <a:ext cx="3894400" cy="3902702"/>
            </a:xfrm>
            <a:prstGeom prst="rect">
              <a:avLst/>
            </a:prstGeom>
          </p:spPr>
        </p:pic>
      </p:grpSp>
      <p:grpSp>
        <p:nvGrpSpPr>
          <p:cNvPr id="16" name="Group 16"/>
          <p:cNvGrpSpPr/>
          <p:nvPr/>
        </p:nvGrpSpPr>
        <p:grpSpPr>
          <a:xfrm>
            <a:off x="15986267" y="-1061348"/>
            <a:ext cx="3545508" cy="3370302"/>
            <a:chOff x="0" y="0"/>
            <a:chExt cx="4727344" cy="4493736"/>
          </a:xfrm>
        </p:grpSpPr>
        <p:grpSp>
          <p:nvGrpSpPr>
            <p:cNvPr id="17" name="Group 17"/>
            <p:cNvGrpSpPr>
              <a:grpSpLocks noChangeAspect="1"/>
            </p:cNvGrpSpPr>
            <p:nvPr/>
          </p:nvGrpSpPr>
          <p:grpSpPr>
            <a:xfrm>
              <a:off x="644072" y="410464"/>
              <a:ext cx="4083272" cy="4083272"/>
              <a:chOff x="0" y="0"/>
              <a:chExt cx="6350000" cy="6350000"/>
            </a:xfrm>
          </p:grpSpPr>
          <p:sp>
            <p:nvSpPr>
              <p:cNvPr id="18" name="Freeform 18"/>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IN"/>
              </a:p>
            </p:txBody>
          </p:sp>
        </p:grpSp>
        <p:pic>
          <p:nvPicPr>
            <p:cNvPr id="19" name="Picture 19"/>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pic>
        <p:nvPicPr>
          <p:cNvPr id="20" name="Picture 20"/>
          <p:cNvPicPr>
            <a:picLocks noChangeAspect="1"/>
          </p:cNvPicPr>
          <p:nvPr/>
        </p:nvPicPr>
        <p:blipFill>
          <a:blip r:embed="rId9"/>
          <a:srcRect l="24693" r="24693"/>
          <a:stretch>
            <a:fillRect/>
          </a:stretch>
        </p:blipFill>
        <p:spPr>
          <a:xfrm>
            <a:off x="11007484" y="1028700"/>
            <a:ext cx="6251816" cy="8229600"/>
          </a:xfrm>
          <a:prstGeom prst="rect">
            <a:avLst/>
          </a:prstGeom>
        </p:spPr>
      </p:pic>
      <p:sp>
        <p:nvSpPr>
          <p:cNvPr id="21" name="TextBox 21"/>
          <p:cNvSpPr txBox="1"/>
          <p:nvPr/>
        </p:nvSpPr>
        <p:spPr>
          <a:xfrm>
            <a:off x="2513718" y="1181100"/>
            <a:ext cx="3844692" cy="1231106"/>
          </a:xfrm>
          <a:prstGeom prst="rect">
            <a:avLst/>
          </a:prstGeom>
        </p:spPr>
        <p:txBody>
          <a:bodyPr wrap="square" lIns="0" tIns="0" rIns="0" bIns="0" rtlCol="0" anchor="t">
            <a:spAutoFit/>
          </a:bodyPr>
          <a:lstStyle/>
          <a:p>
            <a:pPr algn="ctr">
              <a:lnSpc>
                <a:spcPts val="9600"/>
              </a:lnSpc>
            </a:pPr>
            <a:r>
              <a:rPr lang="en-US" sz="8000" spc="-80" dirty="0">
                <a:solidFill>
                  <a:srgbClr val="A100FF"/>
                </a:solidFill>
                <a:latin typeface="Cambria" panose="02040503050406030204" pitchFamily="18" charset="0"/>
                <a:ea typeface="Cambria" panose="02040503050406030204" pitchFamily="18" charset="0"/>
              </a:rPr>
              <a:t>Probl</a:t>
            </a:r>
            <a:r>
              <a:rPr lang="en-US" sz="8000" spc="-80" dirty="0">
                <a:solidFill>
                  <a:schemeClr val="bg1"/>
                </a:solidFill>
                <a:latin typeface="Cambria" panose="02040503050406030204" pitchFamily="18" charset="0"/>
                <a:ea typeface="Cambria" panose="02040503050406030204" pitchFamily="18" charset="0"/>
              </a:rPr>
              <a:t>em</a:t>
            </a:r>
          </a:p>
        </p:txBody>
      </p:sp>
      <p:sp>
        <p:nvSpPr>
          <p:cNvPr id="22" name="Rectangle 21">
            <a:extLst>
              <a:ext uri="{FF2B5EF4-FFF2-40B4-BE49-F238E27FC236}">
                <a16:creationId xmlns:a16="http://schemas.microsoft.com/office/drawing/2014/main" id="{F490431D-AF3F-3ABD-026E-09E929BD1C4E}"/>
              </a:ext>
            </a:extLst>
          </p:cNvPr>
          <p:cNvSpPr/>
          <p:nvPr/>
        </p:nvSpPr>
        <p:spPr>
          <a:xfrm>
            <a:off x="3211230" y="3687315"/>
            <a:ext cx="7136720" cy="1934521"/>
          </a:xfrm>
          <a:prstGeom prst="rect">
            <a:avLst/>
          </a:prstGeom>
          <a:solidFill>
            <a:srgbClr val="A100FF"/>
          </a:solidFill>
          <a:ln w="76200">
            <a:solidFill>
              <a:srgbClr val="A100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571500" indent="-571500">
              <a:buFont typeface="Arial" panose="020B0604020202020204" pitchFamily="34" charset="0"/>
              <a:buChar char="•"/>
            </a:pPr>
            <a:r>
              <a:rPr lang="en-IN" sz="4000" b="1" dirty="0">
                <a:solidFill>
                  <a:schemeClr val="bg1"/>
                </a:solidFill>
              </a:rPr>
              <a:t>Over 1,00,000 posts per day</a:t>
            </a:r>
          </a:p>
          <a:p>
            <a:pPr marL="571500" indent="-571500">
              <a:buFont typeface="Arial" panose="020B0604020202020204" pitchFamily="34" charset="0"/>
              <a:buChar char="•"/>
            </a:pPr>
            <a:r>
              <a:rPr lang="en-IN" sz="4000" b="1" dirty="0">
                <a:solidFill>
                  <a:schemeClr val="bg1"/>
                </a:solidFill>
              </a:rPr>
              <a:t>36,500,000 pieces of content per year</a:t>
            </a:r>
          </a:p>
        </p:txBody>
      </p:sp>
      <p:sp>
        <p:nvSpPr>
          <p:cNvPr id="29" name="Rectangle 28">
            <a:extLst>
              <a:ext uri="{FF2B5EF4-FFF2-40B4-BE49-F238E27FC236}">
                <a16:creationId xmlns:a16="http://schemas.microsoft.com/office/drawing/2014/main" id="{9C01D4B2-0E2E-E539-E716-6A2FF036A988}"/>
              </a:ext>
            </a:extLst>
          </p:cNvPr>
          <p:cNvSpPr/>
          <p:nvPr/>
        </p:nvSpPr>
        <p:spPr>
          <a:xfrm>
            <a:off x="2513718" y="5859665"/>
            <a:ext cx="7542918" cy="4127747"/>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3600" b="1" i="0" u="none" strike="noStrike" kern="1200" cap="none" spc="0" normalizeH="0" baseline="0" noProof="0" dirty="0">
                <a:ln>
                  <a:noFill/>
                </a:ln>
                <a:solidFill>
                  <a:srgbClr val="A100FF"/>
                </a:solidFill>
                <a:effectLst/>
                <a:uLnTx/>
                <a:uFillTx/>
                <a:latin typeface="Calibri"/>
                <a:ea typeface="+mn-ea"/>
                <a:cs typeface="+mn-cs"/>
              </a:rPr>
              <a:t>But how to capitalize on it when there is so much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3600" b="1" i="0" u="none" strike="noStrike" kern="1200" cap="none" spc="0" normalizeH="0" baseline="0" noProof="0" dirty="0">
              <a:ln>
                <a:noFill/>
              </a:ln>
              <a:solidFill>
                <a:srgbClr val="A100FF"/>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3600" b="1" i="0" u="none" strike="noStrike" kern="1200" cap="none" spc="0" normalizeH="0" baseline="0" noProof="0" dirty="0">
                <a:ln>
                  <a:noFill/>
                </a:ln>
                <a:solidFill>
                  <a:srgbClr val="A100FF"/>
                </a:solidFill>
                <a:effectLst/>
                <a:uLnTx/>
                <a:uFillTx/>
                <a:latin typeface="Calibri"/>
                <a:ea typeface="+mn-ea"/>
                <a:cs typeface="+mn-cs"/>
              </a:rPr>
              <a:t>To highlight Social Buzz’s Top 5 content categories with largest aggregate popularity</a:t>
            </a:r>
          </a:p>
          <a:p>
            <a:pPr algn="ctr"/>
            <a:endParaRPr lang="en-IN"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06723" y="406153"/>
            <a:ext cx="9939843" cy="9474693"/>
            <a:chOff x="0" y="0"/>
            <a:chExt cx="13253124" cy="12632924"/>
          </a:xfrm>
          <a:solidFill>
            <a:srgbClr val="A100FF"/>
          </a:solidFill>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16020" y="0"/>
              <a:ext cx="3005065" cy="2794710"/>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16020" y="9838214"/>
              <a:ext cx="3005065" cy="2794710"/>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3005065" cy="2794710"/>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279405"/>
              <a:ext cx="3005065" cy="2794710"/>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558809"/>
              <a:ext cx="3005065" cy="2794710"/>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838214"/>
              <a:ext cx="3005065" cy="2794710"/>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832040" y="0"/>
              <a:ext cx="3005065" cy="2794710"/>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832040" y="9838214"/>
              <a:ext cx="3005065" cy="2794710"/>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0"/>
              <a:ext cx="3005065" cy="2794710"/>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3279405"/>
              <a:ext cx="3005065" cy="2794710"/>
            </a:xfrm>
            <a:prstGeom prst="rect">
              <a:avLst/>
            </a:prstGeom>
          </p:spPr>
        </p:pic>
        <p:pic>
          <p:nvPicPr>
            <p:cNvPr id="13" name="Picture 1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6558809"/>
              <a:ext cx="3005065" cy="2794710"/>
            </a:xfrm>
            <a:prstGeom prst="rect">
              <a:avLst/>
            </a:prstGeom>
          </p:spPr>
        </p:pic>
        <p:pic>
          <p:nvPicPr>
            <p:cNvPr id="14" name="Picture 1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9838214"/>
              <a:ext cx="3005065" cy="2794710"/>
            </a:xfrm>
            <a:prstGeom prst="rect">
              <a:avLst/>
            </a:prstGeom>
          </p:spPr>
        </p:pic>
      </p:grpSp>
      <p:sp>
        <p:nvSpPr>
          <p:cNvPr id="15" name="AutoShape 15"/>
          <p:cNvSpPr/>
          <p:nvPr/>
        </p:nvSpPr>
        <p:spPr>
          <a:xfrm>
            <a:off x="2110745" y="1825527"/>
            <a:ext cx="6750815" cy="6635945"/>
          </a:xfrm>
          <a:prstGeom prst="rect">
            <a:avLst/>
          </a:prstGeom>
          <a:solidFill>
            <a:srgbClr val="A100FF"/>
          </a:solidFill>
        </p:spPr>
        <p:txBody>
          <a:bodyPr/>
          <a:lstStyle/>
          <a:p>
            <a:endParaRPr lang="en-IN"/>
          </a:p>
        </p:txBody>
      </p:sp>
      <p:grpSp>
        <p:nvGrpSpPr>
          <p:cNvPr id="37" name="Group 36">
            <a:extLst>
              <a:ext uri="{FF2B5EF4-FFF2-40B4-BE49-F238E27FC236}">
                <a16:creationId xmlns:a16="http://schemas.microsoft.com/office/drawing/2014/main" id="{BDCBACA1-99A0-1786-90B9-0D07C7989030}"/>
              </a:ext>
            </a:extLst>
          </p:cNvPr>
          <p:cNvGrpSpPr/>
          <p:nvPr/>
        </p:nvGrpSpPr>
        <p:grpSpPr>
          <a:xfrm>
            <a:off x="10929430" y="760540"/>
            <a:ext cx="2564053" cy="8765917"/>
            <a:chOff x="11346881" y="830273"/>
            <a:chExt cx="2564053" cy="8765917"/>
          </a:xfrm>
        </p:grpSpPr>
        <p:grpSp>
          <p:nvGrpSpPr>
            <p:cNvPr id="33" name="Group 32">
              <a:extLst>
                <a:ext uri="{FF2B5EF4-FFF2-40B4-BE49-F238E27FC236}">
                  <a16:creationId xmlns:a16="http://schemas.microsoft.com/office/drawing/2014/main" id="{62000018-D380-B2D6-7B3A-69409E81C4C5}"/>
                </a:ext>
              </a:extLst>
            </p:cNvPr>
            <p:cNvGrpSpPr/>
            <p:nvPr/>
          </p:nvGrpSpPr>
          <p:grpSpPr>
            <a:xfrm>
              <a:off x="11411515" y="7269022"/>
              <a:ext cx="2491715" cy="2327168"/>
              <a:chOff x="11419219" y="1028700"/>
              <a:chExt cx="2491715" cy="2327168"/>
            </a:xfrm>
          </p:grpSpPr>
          <p:grpSp>
            <p:nvGrpSpPr>
              <p:cNvPr id="16" name="Group 16"/>
              <p:cNvGrpSpPr>
                <a:grpSpLocks noChangeAspect="1"/>
              </p:cNvGrpSpPr>
              <p:nvPr/>
            </p:nvGrpSpPr>
            <p:grpSpPr>
              <a:xfrm>
                <a:off x="11825797" y="1270731"/>
                <a:ext cx="2085137" cy="2085137"/>
                <a:chOff x="0" y="0"/>
                <a:chExt cx="6350000" cy="6350000"/>
              </a:xfrm>
            </p:grpSpPr>
            <p:sp>
              <p:nvSpPr>
                <p:cNvPr id="17" name="Freeform 1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IN"/>
                </a:p>
              </p:txBody>
            </p:sp>
          </p:grpSp>
          <p:grpSp>
            <p:nvGrpSpPr>
              <p:cNvPr id="18" name="Group 18"/>
              <p:cNvGrpSpPr>
                <a:grpSpLocks noChangeAspect="1"/>
              </p:cNvGrpSpPr>
              <p:nvPr/>
            </p:nvGrpSpPr>
            <p:grpSpPr>
              <a:xfrm>
                <a:off x="11419219" y="1028700"/>
                <a:ext cx="2174041" cy="2165548"/>
                <a:chOff x="0" y="0"/>
                <a:chExt cx="6502400" cy="6477000"/>
              </a:xfrm>
            </p:grpSpPr>
            <p:sp>
              <p:nvSpPr>
                <p:cNvPr id="19" name="Freeform 19"/>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5"/>
                  <a:stretch>
                    <a:fillRect l="-136837" t="-28774" r="-84967" b="-86469"/>
                  </a:stretch>
                </a:blipFill>
                <a:ln>
                  <a:solidFill>
                    <a:srgbClr val="00BAFF"/>
                  </a:solidFill>
                </a:ln>
              </p:spPr>
              <p:txBody>
                <a:bodyPr/>
                <a:lstStyle/>
                <a:p>
                  <a:endParaRPr lang="en-AU" dirty="0"/>
                </a:p>
              </p:txBody>
            </p:sp>
            <p:sp>
              <p:nvSpPr>
                <p:cNvPr id="20" name="Freeform 20"/>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txBody>
                <a:bodyPr/>
                <a:lstStyle/>
                <a:p>
                  <a:endParaRPr lang="en-IN"/>
                </a:p>
              </p:txBody>
            </p:sp>
          </p:grpSp>
        </p:grpSp>
        <p:grpSp>
          <p:nvGrpSpPr>
            <p:cNvPr id="21" name="Group 21"/>
            <p:cNvGrpSpPr>
              <a:grpSpLocks noChangeAspect="1"/>
            </p:cNvGrpSpPr>
            <p:nvPr/>
          </p:nvGrpSpPr>
          <p:grpSpPr>
            <a:xfrm>
              <a:off x="11825797" y="4221947"/>
              <a:ext cx="2085137" cy="2085137"/>
              <a:chOff x="0" y="0"/>
              <a:chExt cx="6350000" cy="6350000"/>
            </a:xfrm>
          </p:grpSpPr>
          <p:sp>
            <p:nvSpPr>
              <p:cNvPr id="22" name="Freeform 2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AU" dirty="0"/>
              </a:p>
            </p:txBody>
          </p:sp>
        </p:grpSp>
        <p:grpSp>
          <p:nvGrpSpPr>
            <p:cNvPr id="23" name="Group 23"/>
            <p:cNvGrpSpPr>
              <a:grpSpLocks noChangeAspect="1"/>
            </p:cNvGrpSpPr>
            <p:nvPr/>
          </p:nvGrpSpPr>
          <p:grpSpPr>
            <a:xfrm>
              <a:off x="11411515" y="4002073"/>
              <a:ext cx="2187334" cy="2123082"/>
              <a:chOff x="-23042" y="66269"/>
              <a:chExt cx="6542158" cy="6349987"/>
            </a:xfrm>
          </p:grpSpPr>
          <p:sp>
            <p:nvSpPr>
              <p:cNvPr id="24" name="Freeform 24"/>
              <p:cNvSpPr/>
              <p:nvPr/>
            </p:nvSpPr>
            <p:spPr>
              <a:xfrm>
                <a:off x="-23042" y="119185"/>
                <a:ext cx="6542158"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6"/>
                <a:stretch>
                  <a:fillRect l="-162891" t="-16684" r="-160683" b="-166629"/>
                </a:stretch>
              </a:blipFill>
              <a:ln>
                <a:solidFill>
                  <a:srgbClr val="00BAFF"/>
                </a:solidFill>
              </a:ln>
            </p:spPr>
            <p:txBody>
              <a:bodyPr/>
              <a:lstStyle/>
              <a:p>
                <a:endParaRPr lang="en-IN"/>
              </a:p>
            </p:txBody>
          </p:sp>
          <p:sp>
            <p:nvSpPr>
              <p:cNvPr id="25" name="Freeform 25"/>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txBody>
              <a:bodyPr/>
              <a:lstStyle/>
              <a:p>
                <a:endParaRPr lang="en-IN"/>
              </a:p>
            </p:txBody>
          </p:sp>
        </p:grpSp>
        <p:grpSp>
          <p:nvGrpSpPr>
            <p:cNvPr id="32" name="Group 31">
              <a:extLst>
                <a:ext uri="{FF2B5EF4-FFF2-40B4-BE49-F238E27FC236}">
                  <a16:creationId xmlns:a16="http://schemas.microsoft.com/office/drawing/2014/main" id="{42E6D8EB-80F9-FF2A-8669-5BE79C0BF950}"/>
                </a:ext>
              </a:extLst>
            </p:cNvPr>
            <p:cNvGrpSpPr/>
            <p:nvPr/>
          </p:nvGrpSpPr>
          <p:grpSpPr>
            <a:xfrm>
              <a:off x="11346881" y="830273"/>
              <a:ext cx="2556349" cy="2407579"/>
              <a:chOff x="11354585" y="6850721"/>
              <a:chExt cx="2556349" cy="2407579"/>
            </a:xfrm>
          </p:grpSpPr>
          <p:grpSp>
            <p:nvGrpSpPr>
              <p:cNvPr id="26" name="Group 26"/>
              <p:cNvGrpSpPr>
                <a:grpSpLocks noChangeAspect="1"/>
              </p:cNvGrpSpPr>
              <p:nvPr/>
            </p:nvGrpSpPr>
            <p:grpSpPr>
              <a:xfrm>
                <a:off x="11825797" y="7173163"/>
                <a:ext cx="2085137" cy="2085137"/>
                <a:chOff x="0" y="0"/>
                <a:chExt cx="6350000" cy="6350000"/>
              </a:xfrm>
            </p:grpSpPr>
            <p:sp>
              <p:nvSpPr>
                <p:cNvPr id="27" name="Freeform 2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AU" dirty="0"/>
                </a:p>
              </p:txBody>
            </p:sp>
          </p:grpSp>
          <p:grpSp>
            <p:nvGrpSpPr>
              <p:cNvPr id="28" name="Group 28"/>
              <p:cNvGrpSpPr>
                <a:grpSpLocks noChangeAspect="1"/>
              </p:cNvGrpSpPr>
              <p:nvPr/>
            </p:nvGrpSpPr>
            <p:grpSpPr>
              <a:xfrm>
                <a:off x="11354585" y="6850721"/>
                <a:ext cx="2174041" cy="2165548"/>
                <a:chOff x="0" y="0"/>
                <a:chExt cx="6502400" cy="6477000"/>
              </a:xfrm>
            </p:grpSpPr>
            <p:sp>
              <p:nvSpPr>
                <p:cNvPr id="29" name="Freeform 29"/>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7"/>
                  <a:stretch>
                    <a:fillRect l="-164266" t="1917" r="-22903" b="-93994"/>
                  </a:stretch>
                </a:blipFill>
                <a:ln>
                  <a:solidFill>
                    <a:srgbClr val="00BAFF"/>
                  </a:solidFill>
                </a:ln>
              </p:spPr>
              <p:txBody>
                <a:bodyPr/>
                <a:lstStyle/>
                <a:p>
                  <a:endParaRPr lang="en-AU" dirty="0"/>
                </a:p>
              </p:txBody>
            </p:sp>
            <p:sp>
              <p:nvSpPr>
                <p:cNvPr id="30" name="Freeform 30"/>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txBody>
                <a:bodyPr/>
                <a:lstStyle/>
                <a:p>
                  <a:endParaRPr lang="en-IN"/>
                </a:p>
              </p:txBody>
            </p:sp>
          </p:grpSp>
        </p:grpSp>
      </p:grpSp>
      <p:sp>
        <p:nvSpPr>
          <p:cNvPr id="31" name="TextBox 31"/>
          <p:cNvSpPr txBox="1"/>
          <p:nvPr/>
        </p:nvSpPr>
        <p:spPr>
          <a:xfrm>
            <a:off x="2670508" y="3331799"/>
            <a:ext cx="5612273" cy="3693319"/>
          </a:xfrm>
          <a:prstGeom prst="rect">
            <a:avLst/>
          </a:prstGeom>
        </p:spPr>
        <p:txBody>
          <a:bodyPr lIns="0" tIns="0" rIns="0" bIns="0" rtlCol="0" anchor="t">
            <a:spAutoFit/>
          </a:bodyPr>
          <a:lstStyle/>
          <a:p>
            <a:pPr algn="ctr">
              <a:lnSpc>
                <a:spcPts val="9600"/>
              </a:lnSpc>
            </a:pPr>
            <a:r>
              <a:rPr lang="en-US" sz="8000" b="1" spc="-80" dirty="0">
                <a:solidFill>
                  <a:schemeClr val="bg1"/>
                </a:solidFill>
                <a:latin typeface="Cambria" panose="02040503050406030204" pitchFamily="18" charset="0"/>
                <a:ea typeface="Cambria" panose="02040503050406030204" pitchFamily="18" charset="0"/>
              </a:rPr>
              <a:t>The Analytics team</a:t>
            </a:r>
          </a:p>
        </p:txBody>
      </p:sp>
      <p:sp>
        <p:nvSpPr>
          <p:cNvPr id="34" name="Rectangle 33">
            <a:extLst>
              <a:ext uri="{FF2B5EF4-FFF2-40B4-BE49-F238E27FC236}">
                <a16:creationId xmlns:a16="http://schemas.microsoft.com/office/drawing/2014/main" id="{D59000BD-042D-59DA-B1C0-0CE206F149FE}"/>
              </a:ext>
            </a:extLst>
          </p:cNvPr>
          <p:cNvSpPr/>
          <p:nvPr/>
        </p:nvSpPr>
        <p:spPr>
          <a:xfrm>
            <a:off x="13932571" y="1180081"/>
            <a:ext cx="3974429" cy="1685626"/>
          </a:xfrm>
          <a:prstGeom prst="rect">
            <a:avLst/>
          </a:prstGeom>
          <a:solidFill>
            <a:srgbClr val="A100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3600" b="1" dirty="0">
                <a:latin typeface="Cambria" panose="02040503050406030204" pitchFamily="18" charset="0"/>
                <a:ea typeface="Cambria" panose="02040503050406030204" pitchFamily="18" charset="0"/>
              </a:rPr>
              <a:t>Marcus Rompton</a:t>
            </a:r>
          </a:p>
          <a:p>
            <a:pPr algn="ctr"/>
            <a:r>
              <a:rPr lang="en-IN" sz="2800" b="1" dirty="0"/>
              <a:t>Senior Principal</a:t>
            </a:r>
          </a:p>
        </p:txBody>
      </p:sp>
      <p:sp>
        <p:nvSpPr>
          <p:cNvPr id="35" name="Rectangle 34">
            <a:extLst>
              <a:ext uri="{FF2B5EF4-FFF2-40B4-BE49-F238E27FC236}">
                <a16:creationId xmlns:a16="http://schemas.microsoft.com/office/drawing/2014/main" id="{D6E1B3FA-9AD0-49E0-9CA9-947C4C1AD7F4}"/>
              </a:ext>
            </a:extLst>
          </p:cNvPr>
          <p:cNvSpPr/>
          <p:nvPr/>
        </p:nvSpPr>
        <p:spPr>
          <a:xfrm>
            <a:off x="13932572" y="4118927"/>
            <a:ext cx="3974428" cy="1685626"/>
          </a:xfrm>
          <a:prstGeom prst="rect">
            <a:avLst/>
          </a:prstGeom>
          <a:solidFill>
            <a:srgbClr val="A100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3600" b="1" dirty="0">
                <a:latin typeface="Cambria" panose="02040503050406030204" pitchFamily="18" charset="0"/>
                <a:ea typeface="Cambria" panose="02040503050406030204" pitchFamily="18" charset="0"/>
              </a:rPr>
              <a:t>Michelle Grove</a:t>
            </a:r>
          </a:p>
          <a:p>
            <a:pPr algn="ctr"/>
            <a:r>
              <a:rPr lang="en-IN" sz="2800" b="1" dirty="0"/>
              <a:t>Data Scientist</a:t>
            </a:r>
          </a:p>
        </p:txBody>
      </p:sp>
      <p:sp>
        <p:nvSpPr>
          <p:cNvPr id="36" name="Rectangle 35">
            <a:extLst>
              <a:ext uri="{FF2B5EF4-FFF2-40B4-BE49-F238E27FC236}">
                <a16:creationId xmlns:a16="http://schemas.microsoft.com/office/drawing/2014/main" id="{0F333F3F-9255-6DE3-43E2-E3D119114A53}"/>
              </a:ext>
            </a:extLst>
          </p:cNvPr>
          <p:cNvSpPr/>
          <p:nvPr/>
        </p:nvSpPr>
        <p:spPr>
          <a:xfrm>
            <a:off x="13932571" y="7529223"/>
            <a:ext cx="3974428" cy="1685626"/>
          </a:xfrm>
          <a:prstGeom prst="rect">
            <a:avLst/>
          </a:prstGeom>
          <a:solidFill>
            <a:srgbClr val="A100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3500" b="1" dirty="0">
                <a:latin typeface="Cambria" panose="02040503050406030204" pitchFamily="18" charset="0"/>
                <a:ea typeface="Cambria" panose="02040503050406030204" pitchFamily="18" charset="0"/>
              </a:rPr>
              <a:t>Swathi Maruboina</a:t>
            </a:r>
          </a:p>
          <a:p>
            <a:pPr algn="ctr"/>
            <a:r>
              <a:rPr lang="en-IN" sz="2800" b="1" dirty="0"/>
              <a:t>Data Analyst</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grpSp>
        <p:nvGrpSpPr>
          <p:cNvPr id="2" name="Group 2"/>
          <p:cNvGrpSpPr/>
          <p:nvPr/>
        </p:nvGrpSpPr>
        <p:grpSpPr>
          <a:xfrm>
            <a:off x="445296" y="406153"/>
            <a:ext cx="10042534" cy="9474693"/>
            <a:chOff x="0" y="0"/>
            <a:chExt cx="13390046" cy="12632924"/>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r="10232"/>
            <a:stretch>
              <a:fillRect/>
            </a:stretch>
          </p:blipFill>
          <p:spPr>
            <a:xfrm>
              <a:off x="6923321" y="6558809"/>
              <a:ext cx="2697587" cy="2794710"/>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9838214"/>
              <a:ext cx="3005065" cy="2794710"/>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3279405"/>
              <a:ext cx="3005065" cy="2794710"/>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6558809"/>
              <a:ext cx="3005065" cy="2794710"/>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9838214"/>
              <a:ext cx="3005065" cy="2794710"/>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3005065" cy="2794710"/>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279405"/>
              <a:ext cx="3005065" cy="2794710"/>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558809"/>
              <a:ext cx="3005065" cy="2794710"/>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838214"/>
              <a:ext cx="3005065" cy="2794710"/>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9838214"/>
              <a:ext cx="3005065" cy="2794710"/>
            </a:xfrm>
            <a:prstGeom prst="rect">
              <a:avLst/>
            </a:prstGeom>
          </p:spPr>
        </p:pic>
      </p:grpSp>
      <p:grpSp>
        <p:nvGrpSpPr>
          <p:cNvPr id="13" name="Group 13"/>
          <p:cNvGrpSpPr/>
          <p:nvPr/>
        </p:nvGrpSpPr>
        <p:grpSpPr>
          <a:xfrm>
            <a:off x="1903391" y="1027892"/>
            <a:ext cx="1854962" cy="1781248"/>
            <a:chOff x="0" y="0"/>
            <a:chExt cx="2473282" cy="2374997"/>
          </a:xfrm>
        </p:grpSpPr>
        <p:grpSp>
          <p:nvGrpSpPr>
            <p:cNvPr id="14" name="Group 14"/>
            <p:cNvGrpSpPr>
              <a:grpSpLocks noChangeAspect="1"/>
            </p:cNvGrpSpPr>
            <p:nvPr/>
          </p:nvGrpSpPr>
          <p:grpSpPr>
            <a:xfrm>
              <a:off x="0" y="342565"/>
              <a:ext cx="2032432" cy="2032432"/>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txBody>
              <a:bodyPr/>
              <a:lstStyle/>
              <a:p>
                <a:endParaRPr lang="en-IN"/>
              </a:p>
            </p:txBody>
          </p:sp>
        </p:grpSp>
        <p:pic>
          <p:nvPicPr>
            <p:cNvPr id="16" name="Picture 1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17" name="Group 17"/>
          <p:cNvGrpSpPr/>
          <p:nvPr/>
        </p:nvGrpSpPr>
        <p:grpSpPr>
          <a:xfrm>
            <a:off x="3758754" y="2639980"/>
            <a:ext cx="1854962" cy="1781248"/>
            <a:chOff x="0" y="0"/>
            <a:chExt cx="2473282" cy="2374997"/>
          </a:xfrm>
        </p:grpSpPr>
        <p:grpSp>
          <p:nvGrpSpPr>
            <p:cNvPr id="18" name="Group 18"/>
            <p:cNvGrpSpPr>
              <a:grpSpLocks noChangeAspect="1"/>
            </p:cNvGrpSpPr>
            <p:nvPr/>
          </p:nvGrpSpPr>
          <p:grpSpPr>
            <a:xfrm>
              <a:off x="0" y="342565"/>
              <a:ext cx="2032432" cy="2032432"/>
              <a:chOff x="0" y="0"/>
              <a:chExt cx="6350000" cy="6350000"/>
            </a:xfrm>
          </p:grpSpPr>
          <p:sp>
            <p:nvSpPr>
              <p:cNvPr id="19" name="Freeform 19"/>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txBody>
              <a:bodyPr/>
              <a:lstStyle/>
              <a:p>
                <a:endParaRPr lang="en-IN"/>
              </a:p>
            </p:txBody>
          </p:sp>
        </p:grpSp>
        <p:pic>
          <p:nvPicPr>
            <p:cNvPr id="20" name="Picture 20"/>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21" name="Group 21"/>
          <p:cNvGrpSpPr/>
          <p:nvPr/>
        </p:nvGrpSpPr>
        <p:grpSpPr>
          <a:xfrm>
            <a:off x="5614117" y="4252068"/>
            <a:ext cx="1854962" cy="1781248"/>
            <a:chOff x="0" y="0"/>
            <a:chExt cx="2473282" cy="2374997"/>
          </a:xfrm>
        </p:grpSpPr>
        <p:grpSp>
          <p:nvGrpSpPr>
            <p:cNvPr id="22" name="Group 22"/>
            <p:cNvGrpSpPr>
              <a:grpSpLocks noChangeAspect="1"/>
            </p:cNvGrpSpPr>
            <p:nvPr/>
          </p:nvGrpSpPr>
          <p:grpSpPr>
            <a:xfrm>
              <a:off x="0" y="342565"/>
              <a:ext cx="2032432" cy="2032432"/>
              <a:chOff x="0" y="0"/>
              <a:chExt cx="6350000" cy="6350000"/>
            </a:xfrm>
          </p:grpSpPr>
          <p:sp>
            <p:nvSpPr>
              <p:cNvPr id="23" name="Freeform 23"/>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txBody>
              <a:bodyPr/>
              <a:lstStyle/>
              <a:p>
                <a:endParaRPr lang="en-IN"/>
              </a:p>
            </p:txBody>
          </p:sp>
        </p:grpSp>
        <p:pic>
          <p:nvPicPr>
            <p:cNvPr id="24" name="Picture 24"/>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25" name="Group 25"/>
          <p:cNvGrpSpPr/>
          <p:nvPr/>
        </p:nvGrpSpPr>
        <p:grpSpPr>
          <a:xfrm>
            <a:off x="7469480" y="5864156"/>
            <a:ext cx="1854962" cy="1781248"/>
            <a:chOff x="0" y="0"/>
            <a:chExt cx="2473282" cy="2374997"/>
          </a:xfrm>
        </p:grpSpPr>
        <p:grpSp>
          <p:nvGrpSpPr>
            <p:cNvPr id="26" name="Group 26"/>
            <p:cNvGrpSpPr>
              <a:grpSpLocks noChangeAspect="1"/>
            </p:cNvGrpSpPr>
            <p:nvPr/>
          </p:nvGrpSpPr>
          <p:grpSpPr>
            <a:xfrm>
              <a:off x="0" y="342565"/>
              <a:ext cx="2032432" cy="2032432"/>
              <a:chOff x="0" y="0"/>
              <a:chExt cx="6350000" cy="6350000"/>
            </a:xfrm>
          </p:grpSpPr>
          <p:sp>
            <p:nvSpPr>
              <p:cNvPr id="27" name="Freeform 2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txBody>
              <a:bodyPr/>
              <a:lstStyle/>
              <a:p>
                <a:endParaRPr lang="en-IN"/>
              </a:p>
            </p:txBody>
          </p:sp>
        </p:grpSp>
        <p:pic>
          <p:nvPicPr>
            <p:cNvPr id="28" name="Picture 28"/>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29" name="Group 29"/>
          <p:cNvGrpSpPr/>
          <p:nvPr/>
        </p:nvGrpSpPr>
        <p:grpSpPr>
          <a:xfrm>
            <a:off x="9324843" y="7476244"/>
            <a:ext cx="1854962" cy="1781248"/>
            <a:chOff x="0" y="0"/>
            <a:chExt cx="2473282" cy="2374997"/>
          </a:xfrm>
        </p:grpSpPr>
        <p:grpSp>
          <p:nvGrpSpPr>
            <p:cNvPr id="30" name="Group 30"/>
            <p:cNvGrpSpPr>
              <a:grpSpLocks noChangeAspect="1"/>
            </p:cNvGrpSpPr>
            <p:nvPr/>
          </p:nvGrpSpPr>
          <p:grpSpPr>
            <a:xfrm>
              <a:off x="0" y="342565"/>
              <a:ext cx="2032432" cy="2032432"/>
              <a:chOff x="0" y="0"/>
              <a:chExt cx="6350000" cy="6350000"/>
            </a:xfrm>
          </p:grpSpPr>
          <p:sp>
            <p:nvSpPr>
              <p:cNvPr id="31" name="Freeform 31"/>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txBody>
              <a:bodyPr/>
              <a:lstStyle/>
              <a:p>
                <a:endParaRPr lang="en-IN"/>
              </a:p>
            </p:txBody>
          </p:sp>
        </p:grpSp>
        <p:pic>
          <p:nvPicPr>
            <p:cNvPr id="32" name="Picture 32"/>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sp>
        <p:nvSpPr>
          <p:cNvPr id="33" name="TextBox 33"/>
          <p:cNvSpPr txBox="1"/>
          <p:nvPr/>
        </p:nvSpPr>
        <p:spPr>
          <a:xfrm>
            <a:off x="13106400" y="1028700"/>
            <a:ext cx="4203963" cy="1231106"/>
          </a:xfrm>
          <a:prstGeom prst="rect">
            <a:avLst/>
          </a:prstGeom>
        </p:spPr>
        <p:txBody>
          <a:bodyPr wrap="square" lIns="0" tIns="0" rIns="0" bIns="0" rtlCol="0" anchor="t">
            <a:spAutoFit/>
          </a:bodyPr>
          <a:lstStyle/>
          <a:p>
            <a:pPr algn="ctr">
              <a:lnSpc>
                <a:spcPts val="9600"/>
              </a:lnSpc>
            </a:pPr>
            <a:r>
              <a:rPr lang="en-US" sz="8000" b="1" spc="-80" dirty="0">
                <a:solidFill>
                  <a:srgbClr val="FFFFFF"/>
                </a:solidFill>
                <a:latin typeface="Cambria" panose="02040503050406030204" pitchFamily="18" charset="0"/>
                <a:ea typeface="Cambria" panose="02040503050406030204" pitchFamily="18" charset="0"/>
              </a:rPr>
              <a:t>Process</a:t>
            </a:r>
          </a:p>
        </p:txBody>
      </p:sp>
      <p:sp>
        <p:nvSpPr>
          <p:cNvPr id="34" name="TextBox 34"/>
          <p:cNvSpPr txBox="1"/>
          <p:nvPr/>
        </p:nvSpPr>
        <p:spPr>
          <a:xfrm>
            <a:off x="2630944" y="1372359"/>
            <a:ext cx="1229487" cy="950080"/>
          </a:xfrm>
          <a:prstGeom prst="rect">
            <a:avLst/>
          </a:prstGeom>
        </p:spPr>
        <p:txBody>
          <a:bodyPr lIns="0" tIns="0" rIns="0" bIns="0" rtlCol="0" anchor="t">
            <a:spAutoFit/>
          </a:bodyPr>
          <a:lstStyle/>
          <a:p>
            <a:pPr>
              <a:lnSpc>
                <a:spcPts val="7192"/>
              </a:lnSpc>
            </a:pPr>
            <a:r>
              <a:rPr lang="en-US" sz="7192" spc="-640" dirty="0">
                <a:solidFill>
                  <a:srgbClr val="A100FF"/>
                </a:solidFill>
                <a:latin typeface="Clear Sans Regular Bold"/>
              </a:rPr>
              <a:t>1</a:t>
            </a:r>
          </a:p>
        </p:txBody>
      </p:sp>
      <p:sp>
        <p:nvSpPr>
          <p:cNvPr id="35" name="TextBox 35"/>
          <p:cNvSpPr txBox="1"/>
          <p:nvPr/>
        </p:nvSpPr>
        <p:spPr>
          <a:xfrm>
            <a:off x="4534646" y="2984043"/>
            <a:ext cx="1229487" cy="950080"/>
          </a:xfrm>
          <a:prstGeom prst="rect">
            <a:avLst/>
          </a:prstGeom>
        </p:spPr>
        <p:txBody>
          <a:bodyPr lIns="0" tIns="0" rIns="0" bIns="0" rtlCol="0" anchor="t">
            <a:spAutoFit/>
          </a:bodyPr>
          <a:lstStyle/>
          <a:p>
            <a:pPr>
              <a:lnSpc>
                <a:spcPts val="7192"/>
              </a:lnSpc>
            </a:pPr>
            <a:r>
              <a:rPr lang="en-US" sz="7192" spc="-640" dirty="0">
                <a:solidFill>
                  <a:srgbClr val="A100FF"/>
                </a:solidFill>
                <a:latin typeface="Clear Sans Regular Bold"/>
              </a:rPr>
              <a:t>2</a:t>
            </a:r>
          </a:p>
        </p:txBody>
      </p:sp>
      <p:sp>
        <p:nvSpPr>
          <p:cNvPr id="36" name="TextBox 36"/>
          <p:cNvSpPr txBox="1"/>
          <p:nvPr/>
        </p:nvSpPr>
        <p:spPr>
          <a:xfrm>
            <a:off x="10108223" y="7828620"/>
            <a:ext cx="1229487" cy="950080"/>
          </a:xfrm>
          <a:prstGeom prst="rect">
            <a:avLst/>
          </a:prstGeom>
        </p:spPr>
        <p:txBody>
          <a:bodyPr lIns="0" tIns="0" rIns="0" bIns="0" rtlCol="0" anchor="t">
            <a:spAutoFit/>
          </a:bodyPr>
          <a:lstStyle/>
          <a:p>
            <a:pPr>
              <a:lnSpc>
                <a:spcPts val="7192"/>
              </a:lnSpc>
            </a:pPr>
            <a:r>
              <a:rPr lang="en-US" sz="7192" spc="-640" dirty="0">
                <a:solidFill>
                  <a:srgbClr val="A100FF"/>
                </a:solidFill>
                <a:latin typeface="Clear Sans Regular Bold"/>
              </a:rPr>
              <a:t>5</a:t>
            </a:r>
          </a:p>
        </p:txBody>
      </p:sp>
      <p:sp>
        <p:nvSpPr>
          <p:cNvPr id="37" name="TextBox 37"/>
          <p:cNvSpPr txBox="1"/>
          <p:nvPr/>
        </p:nvSpPr>
        <p:spPr>
          <a:xfrm>
            <a:off x="8193880" y="6204766"/>
            <a:ext cx="1229487" cy="950080"/>
          </a:xfrm>
          <a:prstGeom prst="rect">
            <a:avLst/>
          </a:prstGeom>
        </p:spPr>
        <p:txBody>
          <a:bodyPr lIns="0" tIns="0" rIns="0" bIns="0" rtlCol="0" anchor="t">
            <a:spAutoFit/>
          </a:bodyPr>
          <a:lstStyle/>
          <a:p>
            <a:pPr>
              <a:lnSpc>
                <a:spcPts val="7192"/>
              </a:lnSpc>
            </a:pPr>
            <a:r>
              <a:rPr lang="en-US" sz="7192" spc="-640" dirty="0">
                <a:solidFill>
                  <a:srgbClr val="A100FF"/>
                </a:solidFill>
                <a:latin typeface="Clear Sans Regular Bold"/>
              </a:rPr>
              <a:t>4</a:t>
            </a:r>
          </a:p>
        </p:txBody>
      </p:sp>
      <p:sp>
        <p:nvSpPr>
          <p:cNvPr id="38" name="TextBox 38"/>
          <p:cNvSpPr txBox="1"/>
          <p:nvPr/>
        </p:nvSpPr>
        <p:spPr>
          <a:xfrm>
            <a:off x="6396750" y="4605252"/>
            <a:ext cx="1229487" cy="950080"/>
          </a:xfrm>
          <a:prstGeom prst="rect">
            <a:avLst/>
          </a:prstGeom>
        </p:spPr>
        <p:txBody>
          <a:bodyPr lIns="0" tIns="0" rIns="0" bIns="0" rtlCol="0" anchor="t">
            <a:spAutoFit/>
          </a:bodyPr>
          <a:lstStyle/>
          <a:p>
            <a:pPr>
              <a:lnSpc>
                <a:spcPts val="7192"/>
              </a:lnSpc>
            </a:pPr>
            <a:r>
              <a:rPr lang="en-US" sz="7192" spc="-640" dirty="0">
                <a:solidFill>
                  <a:srgbClr val="A100FF"/>
                </a:solidFill>
                <a:latin typeface="Clear Sans Regular Bold"/>
              </a:rPr>
              <a:t>3</a:t>
            </a:r>
          </a:p>
        </p:txBody>
      </p:sp>
      <p:sp>
        <p:nvSpPr>
          <p:cNvPr id="39" name="Rectangle 38">
            <a:extLst>
              <a:ext uri="{FF2B5EF4-FFF2-40B4-BE49-F238E27FC236}">
                <a16:creationId xmlns:a16="http://schemas.microsoft.com/office/drawing/2014/main" id="{B4C569C2-909B-1907-CE23-A12D7CBFDD48}"/>
              </a:ext>
            </a:extLst>
          </p:cNvPr>
          <p:cNvSpPr/>
          <p:nvPr/>
        </p:nvSpPr>
        <p:spPr>
          <a:xfrm>
            <a:off x="4953000" y="1284816"/>
            <a:ext cx="5760000" cy="81000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3600" b="1" dirty="0">
                <a:solidFill>
                  <a:srgbClr val="A100FF"/>
                </a:solidFill>
                <a:latin typeface="Cambria" panose="02040503050406030204" pitchFamily="18" charset="0"/>
                <a:ea typeface="Cambria" panose="02040503050406030204" pitchFamily="18" charset="0"/>
              </a:rPr>
              <a:t>Data Understanding</a:t>
            </a:r>
          </a:p>
        </p:txBody>
      </p:sp>
      <p:sp>
        <p:nvSpPr>
          <p:cNvPr id="41" name="Rectangle 40">
            <a:extLst>
              <a:ext uri="{FF2B5EF4-FFF2-40B4-BE49-F238E27FC236}">
                <a16:creationId xmlns:a16="http://schemas.microsoft.com/office/drawing/2014/main" id="{91D083D0-D945-EA75-B151-10E1D35B4EF2}"/>
              </a:ext>
            </a:extLst>
          </p:cNvPr>
          <p:cNvSpPr/>
          <p:nvPr/>
        </p:nvSpPr>
        <p:spPr>
          <a:xfrm>
            <a:off x="6781800" y="2809140"/>
            <a:ext cx="5760000" cy="81000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3600" b="1" dirty="0">
                <a:solidFill>
                  <a:srgbClr val="A100FF"/>
                </a:solidFill>
                <a:latin typeface="Cambria" panose="02040503050406030204" pitchFamily="18" charset="0"/>
                <a:ea typeface="Cambria" panose="02040503050406030204" pitchFamily="18" charset="0"/>
              </a:rPr>
              <a:t>Data  Cleaning</a:t>
            </a:r>
          </a:p>
        </p:txBody>
      </p:sp>
      <p:sp>
        <p:nvSpPr>
          <p:cNvPr id="42" name="Rectangle 41">
            <a:extLst>
              <a:ext uri="{FF2B5EF4-FFF2-40B4-BE49-F238E27FC236}">
                <a16:creationId xmlns:a16="http://schemas.microsoft.com/office/drawing/2014/main" id="{830AB8D5-3E3B-1A35-CC46-CE67C4563563}"/>
              </a:ext>
            </a:extLst>
          </p:cNvPr>
          <p:cNvSpPr/>
          <p:nvPr/>
        </p:nvSpPr>
        <p:spPr>
          <a:xfrm>
            <a:off x="8607484" y="4426074"/>
            <a:ext cx="5794316" cy="81957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3600" b="1" dirty="0">
                <a:solidFill>
                  <a:srgbClr val="A100FF"/>
                </a:solidFill>
                <a:latin typeface="Cambria" panose="02040503050406030204" pitchFamily="18" charset="0"/>
                <a:ea typeface="Cambria" panose="02040503050406030204" pitchFamily="18" charset="0"/>
              </a:rPr>
              <a:t>Data Modelling</a:t>
            </a:r>
          </a:p>
        </p:txBody>
      </p:sp>
      <p:sp>
        <p:nvSpPr>
          <p:cNvPr id="43" name="Rectangle 42">
            <a:extLst>
              <a:ext uri="{FF2B5EF4-FFF2-40B4-BE49-F238E27FC236}">
                <a16:creationId xmlns:a16="http://schemas.microsoft.com/office/drawing/2014/main" id="{8E08F5ED-13B6-4F98-69F8-F15856EB70FF}"/>
              </a:ext>
            </a:extLst>
          </p:cNvPr>
          <p:cNvSpPr/>
          <p:nvPr/>
        </p:nvSpPr>
        <p:spPr>
          <a:xfrm>
            <a:off x="10366359" y="6117715"/>
            <a:ext cx="5794316" cy="81000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3600" b="1" dirty="0">
                <a:solidFill>
                  <a:srgbClr val="A100FF"/>
                </a:solidFill>
                <a:latin typeface="Cambria" panose="02040503050406030204" pitchFamily="18" charset="0"/>
                <a:ea typeface="Cambria" panose="02040503050406030204" pitchFamily="18" charset="0"/>
              </a:rPr>
              <a:t>Data Analysis</a:t>
            </a:r>
          </a:p>
        </p:txBody>
      </p:sp>
      <p:sp>
        <p:nvSpPr>
          <p:cNvPr id="44" name="Rectangle 43">
            <a:extLst>
              <a:ext uri="{FF2B5EF4-FFF2-40B4-BE49-F238E27FC236}">
                <a16:creationId xmlns:a16="http://schemas.microsoft.com/office/drawing/2014/main" id="{1FF5B856-7A6A-A9E2-E784-75B1D867A9BB}"/>
              </a:ext>
            </a:extLst>
          </p:cNvPr>
          <p:cNvSpPr/>
          <p:nvPr/>
        </p:nvSpPr>
        <p:spPr>
          <a:xfrm>
            <a:off x="12164113" y="7828620"/>
            <a:ext cx="5794316" cy="81000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3600" b="1" dirty="0">
                <a:solidFill>
                  <a:srgbClr val="A100FF"/>
                </a:solidFill>
              </a:rPr>
              <a:t>Driving Insights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127159" y="6480806"/>
            <a:ext cx="2972219" cy="881758"/>
          </a:xfrm>
          <a:prstGeom prst="rect">
            <a:avLst/>
          </a:prstGeom>
        </p:spPr>
      </p:pic>
      <p:sp>
        <p:nvSpPr>
          <p:cNvPr id="3" name="TextBox 3"/>
          <p:cNvSpPr txBox="1"/>
          <p:nvPr/>
        </p:nvSpPr>
        <p:spPr>
          <a:xfrm>
            <a:off x="1028700" y="860915"/>
            <a:ext cx="4636129" cy="1231106"/>
          </a:xfrm>
          <a:prstGeom prst="rect">
            <a:avLst/>
          </a:prstGeom>
        </p:spPr>
        <p:txBody>
          <a:bodyPr lIns="0" tIns="0" rIns="0" bIns="0" rtlCol="0" anchor="t">
            <a:spAutoFit/>
          </a:bodyPr>
          <a:lstStyle/>
          <a:p>
            <a:pPr>
              <a:lnSpc>
                <a:spcPts val="9600"/>
              </a:lnSpc>
            </a:pPr>
            <a:r>
              <a:rPr lang="en-US" sz="8000" spc="-80" dirty="0">
                <a:solidFill>
                  <a:srgbClr val="000000"/>
                </a:solidFill>
                <a:latin typeface="Graphik Regular" panose="020B0503030202060203" pitchFamily="34" charset="0"/>
              </a:rPr>
              <a:t>Insights</a:t>
            </a:r>
          </a:p>
        </p:txBody>
      </p:sp>
      <p:grpSp>
        <p:nvGrpSpPr>
          <p:cNvPr id="4" name="Group 4"/>
          <p:cNvGrpSpPr/>
          <p:nvPr/>
        </p:nvGrpSpPr>
        <p:grpSpPr>
          <a:xfrm>
            <a:off x="517112" y="7810500"/>
            <a:ext cx="17253775" cy="2017079"/>
            <a:chOff x="0" y="0"/>
            <a:chExt cx="23005033" cy="2689439"/>
          </a:xfrm>
        </p:grpSpPr>
        <p:pic>
          <p:nvPicPr>
            <p:cNvPr id="5" name="Picture 5"/>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0"/>
              <a:ext cx="2891870" cy="2689439"/>
            </a:xfrm>
            <a:prstGeom prst="rect">
              <a:avLst/>
            </a:prstGeom>
          </p:spPr>
        </p:pic>
        <p:pic>
          <p:nvPicPr>
            <p:cNvPr id="6" name="Picture 6"/>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0"/>
              <a:ext cx="2891870" cy="2689439"/>
            </a:xfrm>
            <a:prstGeom prst="rect">
              <a:avLst/>
            </a:prstGeom>
          </p:spPr>
        </p:pic>
        <p:pic>
          <p:nvPicPr>
            <p:cNvPr id="7" name="Picture 7"/>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0"/>
              <a:ext cx="2891870" cy="2689439"/>
            </a:xfrm>
            <a:prstGeom prst="rect">
              <a:avLst/>
            </a:prstGeom>
          </p:spPr>
        </p:pic>
        <p:pic>
          <p:nvPicPr>
            <p:cNvPr id="8" name="Picture 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0"/>
              <a:ext cx="2891870" cy="2689439"/>
            </a:xfrm>
            <a:prstGeom prst="rect">
              <a:avLst/>
            </a:prstGeom>
          </p:spPr>
        </p:pic>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0"/>
              <a:ext cx="2891870" cy="2689439"/>
            </a:xfrm>
            <a:prstGeom prst="rect">
              <a:avLst/>
            </a:prstGeom>
          </p:spPr>
        </p:pic>
        <p:pic>
          <p:nvPicPr>
            <p:cNvPr id="10" name="Picture 1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0"/>
              <a:ext cx="2891870" cy="2689439"/>
            </a:xfrm>
            <a:prstGeom prst="rect">
              <a:avLst/>
            </a:prstGeom>
          </p:spPr>
        </p:pic>
        <p:pic>
          <p:nvPicPr>
            <p:cNvPr id="11" name="Picture 1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891870" cy="2689439"/>
            </a:xfrm>
            <a:prstGeom prst="rect">
              <a:avLst/>
            </a:prstGeom>
          </p:spPr>
        </p:pic>
      </p:grpSp>
      <p:pic>
        <p:nvPicPr>
          <p:cNvPr id="12" name="Picture 1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7272183" y="6480309"/>
            <a:ext cx="2972219" cy="881758"/>
          </a:xfrm>
          <a:prstGeom prst="rect">
            <a:avLst/>
          </a:prstGeom>
        </p:spPr>
      </p:pic>
      <p:pic>
        <p:nvPicPr>
          <p:cNvPr id="13" name="Picture 1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2670342" y="6480309"/>
            <a:ext cx="2972219" cy="881758"/>
          </a:xfrm>
          <a:prstGeom prst="rect">
            <a:avLst/>
          </a:prstGeom>
        </p:spPr>
      </p:pic>
      <p:sp>
        <p:nvSpPr>
          <p:cNvPr id="14" name="Rectangle 13">
            <a:extLst>
              <a:ext uri="{FF2B5EF4-FFF2-40B4-BE49-F238E27FC236}">
                <a16:creationId xmlns:a16="http://schemas.microsoft.com/office/drawing/2014/main" id="{EDEBBB39-396F-FFAC-3982-94E84076B1EC}"/>
              </a:ext>
            </a:extLst>
          </p:cNvPr>
          <p:cNvSpPr/>
          <p:nvPr/>
        </p:nvSpPr>
        <p:spPr>
          <a:xfrm>
            <a:off x="1824074" y="2800513"/>
            <a:ext cx="3578388" cy="2971800"/>
          </a:xfrm>
          <a:prstGeom prst="rect">
            <a:avLst/>
          </a:prstGeom>
          <a:solidFill>
            <a:srgbClr val="A100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6000" b="1" dirty="0"/>
              <a:t>16</a:t>
            </a:r>
          </a:p>
          <a:p>
            <a:pPr algn="ctr"/>
            <a:r>
              <a:rPr lang="en-IN" sz="4000" b="1" dirty="0">
                <a:latin typeface="Cambria" panose="02040503050406030204" pitchFamily="18" charset="0"/>
                <a:ea typeface="Cambria" panose="02040503050406030204" pitchFamily="18" charset="0"/>
              </a:rPr>
              <a:t>Unique Categories</a:t>
            </a:r>
          </a:p>
        </p:txBody>
      </p:sp>
      <p:sp>
        <p:nvSpPr>
          <p:cNvPr id="15" name="Rectangle 14">
            <a:extLst>
              <a:ext uri="{FF2B5EF4-FFF2-40B4-BE49-F238E27FC236}">
                <a16:creationId xmlns:a16="http://schemas.microsoft.com/office/drawing/2014/main" id="{9705D989-690F-645A-8C49-AB5D0AA8ABF4}"/>
              </a:ext>
            </a:extLst>
          </p:cNvPr>
          <p:cNvSpPr/>
          <p:nvPr/>
        </p:nvSpPr>
        <p:spPr>
          <a:xfrm>
            <a:off x="6969098" y="2800513"/>
            <a:ext cx="3578388" cy="2971800"/>
          </a:xfrm>
          <a:prstGeom prst="rect">
            <a:avLst/>
          </a:prstGeom>
          <a:solidFill>
            <a:srgbClr val="A100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6000" b="1" dirty="0"/>
              <a:t>1897</a:t>
            </a:r>
          </a:p>
          <a:p>
            <a:pPr algn="ctr"/>
            <a:r>
              <a:rPr lang="en-IN" sz="4000" b="1" dirty="0">
                <a:latin typeface="Cambria" panose="02040503050406030204" pitchFamily="18" charset="0"/>
                <a:ea typeface="Cambria" panose="02040503050406030204" pitchFamily="18" charset="0"/>
              </a:rPr>
              <a:t>Reactions to “Animals” post</a:t>
            </a:r>
          </a:p>
        </p:txBody>
      </p:sp>
      <p:sp>
        <p:nvSpPr>
          <p:cNvPr id="16" name="Rectangle 15">
            <a:extLst>
              <a:ext uri="{FF2B5EF4-FFF2-40B4-BE49-F238E27FC236}">
                <a16:creationId xmlns:a16="http://schemas.microsoft.com/office/drawing/2014/main" id="{17E78523-7D17-508E-66AE-83F9133F72F0}"/>
              </a:ext>
            </a:extLst>
          </p:cNvPr>
          <p:cNvSpPr/>
          <p:nvPr/>
        </p:nvSpPr>
        <p:spPr>
          <a:xfrm>
            <a:off x="12367257" y="2781463"/>
            <a:ext cx="3578388" cy="2971800"/>
          </a:xfrm>
          <a:prstGeom prst="rect">
            <a:avLst/>
          </a:prstGeom>
          <a:solidFill>
            <a:srgbClr val="A100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6000" b="1" dirty="0"/>
              <a:t>Photos</a:t>
            </a:r>
          </a:p>
          <a:p>
            <a:pPr algn="ctr"/>
            <a:r>
              <a:rPr lang="en-IN" sz="4000" b="1" dirty="0">
                <a:latin typeface="Cambria" panose="02040503050406030204" pitchFamily="18" charset="0"/>
                <a:ea typeface="Cambria" panose="02040503050406030204" pitchFamily="18" charset="0"/>
              </a:rPr>
              <a:t>are the popular content type </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5213" y="9490985"/>
            <a:ext cx="17253775" cy="2017079"/>
            <a:chOff x="0" y="0"/>
            <a:chExt cx="23005033" cy="2689439"/>
          </a:xfrm>
          <a:solidFill>
            <a:srgbClr val="A100FF"/>
          </a:solidFill>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IN"/>
              </a:p>
            </p:txBody>
          </p:sp>
        </p:grpSp>
        <p:pic>
          <p:nvPicPr>
            <p:cNvPr id="13" name="Picture 1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grpSp>
        <p:nvGrpSpPr>
          <p:cNvPr id="14" name="Group 14"/>
          <p:cNvGrpSpPr/>
          <p:nvPr/>
        </p:nvGrpSpPr>
        <p:grpSpPr>
          <a:xfrm>
            <a:off x="655751" y="-710238"/>
            <a:ext cx="17253775" cy="2017079"/>
            <a:chOff x="0" y="0"/>
            <a:chExt cx="23005033" cy="2689439"/>
          </a:xfrm>
          <a:solidFill>
            <a:srgbClr val="A100FF"/>
          </a:solidFill>
        </p:grpSpPr>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sp>
        <p:nvSpPr>
          <p:cNvPr id="22" name="AutoShape 22"/>
          <p:cNvSpPr/>
          <p:nvPr/>
        </p:nvSpPr>
        <p:spPr>
          <a:xfrm>
            <a:off x="0" y="0"/>
            <a:ext cx="2386482" cy="10287000"/>
          </a:xfrm>
          <a:prstGeom prst="rect">
            <a:avLst/>
          </a:prstGeom>
          <a:solidFill>
            <a:srgbClr val="A100FF"/>
          </a:solidFill>
        </p:spPr>
        <p:txBody>
          <a:bodyPr/>
          <a:lstStyle/>
          <a:p>
            <a:endParaRPr lang="en-IN"/>
          </a:p>
        </p:txBody>
      </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IN"/>
              </a:p>
            </p:txBody>
          </p:sp>
        </p:grpSp>
        <p:pic>
          <p:nvPicPr>
            <p:cNvPr id="26" name="Picture 2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sp>
        <p:nvSpPr>
          <p:cNvPr id="27" name="Rectangle 26">
            <a:extLst>
              <a:ext uri="{FF2B5EF4-FFF2-40B4-BE49-F238E27FC236}">
                <a16:creationId xmlns:a16="http://schemas.microsoft.com/office/drawing/2014/main" id="{3E479FAE-39BC-CC89-C48B-6C1EDEBAA901}"/>
              </a:ext>
            </a:extLst>
          </p:cNvPr>
          <p:cNvSpPr/>
          <p:nvPr/>
        </p:nvSpPr>
        <p:spPr>
          <a:xfrm>
            <a:off x="2386482" y="1685151"/>
            <a:ext cx="15901518" cy="701773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0" name="Picture 29">
            <a:extLst>
              <a:ext uri="{FF2B5EF4-FFF2-40B4-BE49-F238E27FC236}">
                <a16:creationId xmlns:a16="http://schemas.microsoft.com/office/drawing/2014/main" id="{6231626B-9515-58F9-00FE-EC1D8EB3BAC7}"/>
              </a:ext>
            </a:extLst>
          </p:cNvPr>
          <p:cNvPicPr>
            <a:picLocks noChangeAspect="1"/>
          </p:cNvPicPr>
          <p:nvPr/>
        </p:nvPicPr>
        <p:blipFill>
          <a:blip r:embed="rId7"/>
          <a:stretch>
            <a:fillRect/>
          </a:stretch>
        </p:blipFill>
        <p:spPr>
          <a:xfrm>
            <a:off x="4772964" y="1804338"/>
            <a:ext cx="10439400" cy="684525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5213" y="9490985"/>
            <a:ext cx="17253775" cy="2017079"/>
            <a:chOff x="0" y="0"/>
            <a:chExt cx="23005033" cy="2689439"/>
          </a:xfrm>
          <a:solidFill>
            <a:srgbClr val="A100FF"/>
          </a:solidFill>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IN"/>
              </a:p>
            </p:txBody>
          </p:sp>
        </p:grpSp>
        <p:pic>
          <p:nvPicPr>
            <p:cNvPr id="13" name="Picture 1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grpSp>
        <p:nvGrpSpPr>
          <p:cNvPr id="14" name="Group 14"/>
          <p:cNvGrpSpPr/>
          <p:nvPr/>
        </p:nvGrpSpPr>
        <p:grpSpPr>
          <a:xfrm>
            <a:off x="655752" y="-1235382"/>
            <a:ext cx="17253775" cy="2017079"/>
            <a:chOff x="0" y="0"/>
            <a:chExt cx="23005033" cy="2689439"/>
          </a:xfrm>
          <a:solidFill>
            <a:srgbClr val="A100FF"/>
          </a:solidFill>
        </p:grpSpPr>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sp>
        <p:nvSpPr>
          <p:cNvPr id="22" name="AutoShape 22"/>
          <p:cNvSpPr/>
          <p:nvPr/>
        </p:nvSpPr>
        <p:spPr>
          <a:xfrm>
            <a:off x="0" y="0"/>
            <a:ext cx="2386482" cy="10287000"/>
          </a:xfrm>
          <a:prstGeom prst="rect">
            <a:avLst/>
          </a:prstGeom>
          <a:solidFill>
            <a:srgbClr val="A100FF"/>
          </a:solidFill>
        </p:spPr>
        <p:txBody>
          <a:bodyPr/>
          <a:lstStyle/>
          <a:p>
            <a:endParaRPr lang="en-IN"/>
          </a:p>
        </p:txBody>
      </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IN"/>
              </a:p>
            </p:txBody>
          </p:sp>
        </p:grpSp>
        <p:pic>
          <p:nvPicPr>
            <p:cNvPr id="26" name="Picture 2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pic>
        <p:nvPicPr>
          <p:cNvPr id="27" name="Picture 26">
            <a:extLst>
              <a:ext uri="{FF2B5EF4-FFF2-40B4-BE49-F238E27FC236}">
                <a16:creationId xmlns:a16="http://schemas.microsoft.com/office/drawing/2014/main" id="{1EFCFFFF-7A75-D9C4-6297-DB3A35FB00FB}"/>
              </a:ext>
            </a:extLst>
          </p:cNvPr>
          <p:cNvPicPr>
            <a:picLocks noChangeAspect="1"/>
          </p:cNvPicPr>
          <p:nvPr/>
        </p:nvPicPr>
        <p:blipFill>
          <a:blip r:embed="rId7"/>
          <a:stretch>
            <a:fillRect/>
          </a:stretch>
        </p:blipFill>
        <p:spPr>
          <a:xfrm>
            <a:off x="4003065" y="1035104"/>
            <a:ext cx="4778278" cy="4016005"/>
          </a:xfrm>
          <a:prstGeom prst="rect">
            <a:avLst/>
          </a:prstGeom>
        </p:spPr>
      </p:pic>
      <p:pic>
        <p:nvPicPr>
          <p:cNvPr id="29" name="Picture 28">
            <a:extLst>
              <a:ext uri="{FF2B5EF4-FFF2-40B4-BE49-F238E27FC236}">
                <a16:creationId xmlns:a16="http://schemas.microsoft.com/office/drawing/2014/main" id="{096CED8E-3AFB-DA0F-DCF7-FBF632D7A54C}"/>
              </a:ext>
            </a:extLst>
          </p:cNvPr>
          <p:cNvPicPr>
            <a:picLocks noChangeAspect="1"/>
          </p:cNvPicPr>
          <p:nvPr/>
        </p:nvPicPr>
        <p:blipFill>
          <a:blip r:embed="rId8"/>
          <a:stretch>
            <a:fillRect/>
          </a:stretch>
        </p:blipFill>
        <p:spPr>
          <a:xfrm>
            <a:off x="8991600" y="1035106"/>
            <a:ext cx="6534499" cy="4016003"/>
          </a:xfrm>
          <a:prstGeom prst="rect">
            <a:avLst/>
          </a:prstGeom>
        </p:spPr>
      </p:pic>
      <p:pic>
        <p:nvPicPr>
          <p:cNvPr id="30" name="Picture 29">
            <a:extLst>
              <a:ext uri="{FF2B5EF4-FFF2-40B4-BE49-F238E27FC236}">
                <a16:creationId xmlns:a16="http://schemas.microsoft.com/office/drawing/2014/main" id="{7F8F2162-051D-163B-BC50-ABE89D50D5FF}"/>
              </a:ext>
            </a:extLst>
          </p:cNvPr>
          <p:cNvPicPr>
            <a:picLocks noChangeAspect="1"/>
          </p:cNvPicPr>
          <p:nvPr/>
        </p:nvPicPr>
        <p:blipFill>
          <a:blip r:embed="rId9"/>
          <a:stretch>
            <a:fillRect/>
          </a:stretch>
        </p:blipFill>
        <p:spPr>
          <a:xfrm>
            <a:off x="4003066" y="5192400"/>
            <a:ext cx="11523033" cy="4016004"/>
          </a:xfrm>
          <a:prstGeom prst="rect">
            <a:avLst/>
          </a:prstGeom>
        </p:spPr>
      </p:pic>
    </p:spTree>
    <p:extLst>
      <p:ext uri="{BB962C8B-B14F-4D97-AF65-F5344CB8AC3E}">
        <p14:creationId xmlns:p14="http://schemas.microsoft.com/office/powerpoint/2010/main" val="245385165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392</TotalTime>
  <Words>311</Words>
  <Application>Microsoft Office PowerPoint</Application>
  <PresentationFormat>Custom</PresentationFormat>
  <Paragraphs>79</Paragraphs>
  <Slides>12</Slides>
  <Notes>12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Calibri</vt:lpstr>
      <vt:lpstr>Arial</vt:lpstr>
      <vt:lpstr>Clear Sans Regular Bold</vt:lpstr>
      <vt:lpstr>Graphik Regular</vt:lpstr>
      <vt:lpstr>Cambria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Template</dc:title>
  <dc:creator>Kevin Dang</dc:creator>
  <cp:lastModifiedBy>Savitramma Maruboina</cp:lastModifiedBy>
  <cp:revision>10</cp:revision>
  <dcterms:created xsi:type="dcterms:W3CDTF">2006-08-16T00:00:00Z</dcterms:created>
  <dcterms:modified xsi:type="dcterms:W3CDTF">2023-08-22T12:40:54Z</dcterms:modified>
  <dc:identifier>DAEhDyfaYKE</dc:identifier>
</cp:coreProperties>
</file>